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</p:sldMasterIdLst>
  <p:notesMasterIdLst>
    <p:notesMasterId r:id="rId9"/>
  </p:notesMasterIdLst>
  <p:handoutMasterIdLst>
    <p:handoutMasterId r:id="rId10"/>
  </p:handoutMasterIdLst>
  <p:sldIdLst>
    <p:sldId id="264" r:id="rId2"/>
    <p:sldId id="260" r:id="rId3"/>
    <p:sldId id="262" r:id="rId4"/>
    <p:sldId id="265" r:id="rId5"/>
    <p:sldId id="261" r:id="rId6"/>
    <p:sldId id="258" r:id="rId7"/>
    <p:sldId id="259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4992" autoAdjust="0"/>
    <p:restoredTop sz="96144" autoAdjust="0"/>
  </p:normalViewPr>
  <p:slideViewPr>
    <p:cSldViewPr snapToGrid="0">
      <p:cViewPr varScale="1">
        <p:scale>
          <a:sx n="63" d="100"/>
          <a:sy n="63" d="100"/>
        </p:scale>
        <p:origin x="96" y="9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673E00-0BEF-4E9C-BE34-FC63ACF3DD8F}" type="datetime1">
              <a:rPr lang="en-US" smtClean="0"/>
              <a:t>11/29/2017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Jansen_Jessica_18B_Seattle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1D7C9C-EEAC-4FB0-8A30-D5C9D848A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6998907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B7DF85-158D-4C4C-BD48-6D93EB15D3C0}" type="datetime1">
              <a:rPr lang="en-US" smtClean="0"/>
              <a:t>11/29/2017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Jansen_Jessica_18B_Seattle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20749F-0DCD-430C-9172-EF584B4E31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699544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9E016143-E03C-4CFD-AFDC-14E5BDEA754C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32768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0E59FD0C-5451-4CA0-86AF-E70AE3279989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17749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0E59FD0C-5451-4CA0-86AF-E70AE3279989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35989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78C94063-DF36-4330-A365-08DA1FA5B7D6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9645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908A7C6C-0F39-4D70-8E8D-FE5B9C95FA73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23604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0E59FD0C-5451-4CA0-86AF-E70AE3279989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49619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0E59FD0C-5451-4CA0-86AF-E70AE3279989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20876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4F170639-886C-4FCF-9EAB-ABB5DA3F3F4A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82872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22230651-31F4-45D2-98AE-A2108F41BC07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93436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0E59FD0C-5451-4CA0-86AF-E70AE3279989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42226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5E6440AA-91A0-436F-8FDB-C0F939DCAE21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7840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42900"/>
            <a:fld id="{0E59FD0C-5451-4CA0-86AF-E70AE3279989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5253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Diffused intensity="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910"/>
          <a:stretch/>
        </p:blipFill>
        <p:spPr>
          <a:xfrm>
            <a:off x="1536879" y="2675211"/>
            <a:ext cx="9144000" cy="3576221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3" name="TextBox 2"/>
          <p:cNvSpPr txBox="1"/>
          <p:nvPr/>
        </p:nvSpPr>
        <p:spPr>
          <a:xfrm>
            <a:off x="0" y="457200"/>
            <a:ext cx="12179121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eorgia" panose="02040502050405020303" pitchFamily="18" charset="0"/>
              </a:rPr>
              <a:t>Seattle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eorgia" panose="02040502050405020303" pitchFamily="18" charset="0"/>
              </a:rPr>
              <a:t>Making the Most of Your First Port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eorgia" panose="02040502050405020303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2879" y="2383049"/>
            <a:ext cx="12179121" cy="14608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2879" y="2502179"/>
            <a:ext cx="12179121" cy="53902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6626" y="6510270"/>
            <a:ext cx="12179121" cy="14608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-6626" y="6629400"/>
            <a:ext cx="12179121" cy="53902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327654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Visit Seattle </a:t>
            </a:r>
            <a:b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Before or After </a:t>
            </a:r>
            <a:b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Your Cruise to Alaska!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algn="ctr"/>
            <a:r>
              <a:rPr lang="en-US" sz="2100" dirty="0">
                <a:solidFill>
                  <a:schemeClr val="accent1">
                    <a:lumMod val="50000"/>
                  </a:schemeClr>
                </a:solidFill>
              </a:rPr>
              <a:t>Kodiak West Travel Can Help </a:t>
            </a:r>
            <a:br>
              <a:rPr lang="en-US" sz="21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2100" dirty="0">
                <a:solidFill>
                  <a:schemeClr val="accent1">
                    <a:lumMod val="50000"/>
                  </a:schemeClr>
                </a:solidFill>
              </a:rPr>
              <a:t>You Develop Your Itinerary</a:t>
            </a:r>
          </a:p>
        </p:txBody>
      </p:sp>
    </p:spTree>
    <p:extLst>
      <p:ext uri="{BB962C8B-B14F-4D97-AF65-F5344CB8AC3E}">
        <p14:creationId xmlns:p14="http://schemas.microsoft.com/office/powerpoint/2010/main" val="5836450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Day One</a:t>
            </a:r>
            <a:br>
              <a:rPr lang="en-US" dirty="0" smtClean="0"/>
            </a:br>
            <a:r>
              <a:rPr lang="en-US" dirty="0" smtClean="0"/>
              <a:t>Sample </a:t>
            </a:r>
            <a:br>
              <a:rPr lang="en-US" dirty="0" smtClean="0"/>
            </a:br>
            <a:r>
              <a:rPr lang="en-US" dirty="0" smtClean="0"/>
              <a:t>Itinerary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Get an early start!</a:t>
            </a:r>
          </a:p>
          <a:p>
            <a:pPr lvl="1"/>
            <a:r>
              <a:rPr lang="en-US" sz="1400" dirty="0" smtClean="0"/>
              <a:t>Pike Place Market for breakfast and shopping</a:t>
            </a:r>
          </a:p>
          <a:p>
            <a:pPr lvl="1"/>
            <a:r>
              <a:rPr lang="en-US" sz="1400" dirty="0" smtClean="0"/>
              <a:t>Olympic Sculpture Park  and a stroll along the waterfront </a:t>
            </a:r>
          </a:p>
          <a:p>
            <a:r>
              <a:rPr lang="en-US" sz="1800" dirty="0" smtClean="0"/>
              <a:t>Mid-afternoon</a:t>
            </a:r>
            <a:endParaRPr lang="en-US" sz="1800" dirty="0"/>
          </a:p>
          <a:p>
            <a:pPr lvl="1"/>
            <a:r>
              <a:rPr lang="en-US" sz="1500" dirty="0"/>
              <a:t>The Seattle Aquarium</a:t>
            </a:r>
          </a:p>
          <a:p>
            <a:r>
              <a:rPr lang="en-US" sz="1800" dirty="0"/>
              <a:t>Evening</a:t>
            </a:r>
          </a:p>
          <a:p>
            <a:pPr lvl="1"/>
            <a:r>
              <a:rPr lang="en-US" sz="1500" dirty="0"/>
              <a:t>Seattle Underground </a:t>
            </a:r>
            <a:r>
              <a:rPr lang="en-US" sz="1500" dirty="0" smtClean="0"/>
              <a:t>Tour</a:t>
            </a:r>
          </a:p>
          <a:p>
            <a:pPr lvl="1"/>
            <a:r>
              <a:rPr lang="en-US" sz="1500" dirty="0" smtClean="0"/>
              <a:t>Pike Place Market for dinner</a:t>
            </a:r>
            <a:endParaRPr lang="en-US" sz="1500" dirty="0"/>
          </a:p>
        </p:txBody>
      </p:sp>
    </p:spTree>
    <p:extLst>
      <p:ext uri="{BB962C8B-B14F-4D97-AF65-F5344CB8AC3E}">
        <p14:creationId xmlns:p14="http://schemas.microsoft.com/office/powerpoint/2010/main" val="14960631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Day Two Sample Itinerary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Pike Place Market</a:t>
            </a:r>
            <a:endParaRPr lang="en-US" dirty="0" smtClean="0"/>
          </a:p>
          <a:p>
            <a:pPr lvl="1"/>
            <a:r>
              <a:rPr lang="en-US" dirty="0" smtClean="0"/>
              <a:t>Breakfast here again and visit the places you loved or missed</a:t>
            </a:r>
          </a:p>
          <a:p>
            <a:r>
              <a:rPr lang="en-US" dirty="0" smtClean="0"/>
              <a:t>Experience Music Project and Science Fiction Museum</a:t>
            </a:r>
          </a:p>
          <a:p>
            <a:r>
              <a:rPr lang="en-US" dirty="0" smtClean="0"/>
              <a:t>The Space Needle</a:t>
            </a:r>
          </a:p>
          <a:p>
            <a:pPr lvl="1"/>
            <a:r>
              <a:rPr lang="en-US" dirty="0" smtClean="0"/>
              <a:t>Seattle’s iconic and most famous landmark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8238" y="2006204"/>
            <a:ext cx="4937125" cy="3702843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chemeClr val="accent1">
                <a:lumMod val="50000"/>
              </a:schemeClr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6340980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1046" y="987426"/>
            <a:ext cx="3176334" cy="4873625"/>
          </a:xfrm>
        </p:spPr>
        <p:txBody>
          <a:bodyPr anchor="ctr">
            <a:noAutofit/>
          </a:bodyPr>
          <a:lstStyle/>
          <a:p>
            <a:pPr algn="ctr">
              <a:lnSpc>
                <a:spcPct val="200000"/>
              </a:lnSpc>
            </a:pPr>
            <a:r>
              <a:rPr lang="en-US" sz="2000" dirty="0"/>
              <a:t>Although cruises to Alaska are held during summer months, a visit to Seattle in summer is no guarantee of sunshine! Keep your favorite umbrella handy!</a:t>
            </a:r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85" r="778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388163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708855" y="2678231"/>
            <a:ext cx="509183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42900"/>
            <a:r>
              <a:rPr lang="en-US" sz="4500" b="1" i="1" dirty="0">
                <a:solidFill>
                  <a:schemeClr val="accent1">
                    <a:lumMod val="50000"/>
                  </a:schemeClr>
                </a:solidFill>
                <a:latin typeface="Corbel" panose="020B0503020204020204"/>
              </a:rPr>
              <a:t>And if you can spare</a:t>
            </a:r>
            <a:br>
              <a:rPr lang="en-US" sz="4500" b="1" i="1" dirty="0">
                <a:solidFill>
                  <a:schemeClr val="accent1">
                    <a:lumMod val="50000"/>
                  </a:schemeClr>
                </a:solidFill>
                <a:latin typeface="Corbel" panose="020B0503020204020204"/>
              </a:rPr>
            </a:br>
            <a:r>
              <a:rPr lang="en-US" sz="4500" b="1" i="1" dirty="0">
                <a:solidFill>
                  <a:schemeClr val="accent1">
                    <a:lumMod val="50000"/>
                  </a:schemeClr>
                </a:solidFill>
                <a:latin typeface="Corbel" panose="020B0503020204020204"/>
              </a:rPr>
              <a:t>one more day…</a:t>
            </a:r>
          </a:p>
        </p:txBody>
      </p:sp>
    </p:spTree>
    <p:extLst>
      <p:ext uri="{BB962C8B-B14F-4D97-AF65-F5344CB8AC3E}">
        <p14:creationId xmlns:p14="http://schemas.microsoft.com/office/powerpoint/2010/main" val="8294787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0" y="5169753"/>
            <a:ext cx="9144000" cy="854080"/>
          </a:xfrm>
          <a:prstGeom prst="rect">
            <a:avLst/>
          </a:prstGeom>
          <a:solidFill>
            <a:schemeClr val="accent1">
              <a:lumMod val="50000"/>
              <a:alpha val="66000"/>
            </a:schemeClr>
          </a:solidFill>
        </p:spPr>
        <p:txBody>
          <a:bodyPr wrap="square" rtlCol="0">
            <a:spAutoFit/>
          </a:bodyPr>
          <a:lstStyle/>
          <a:p>
            <a:pPr algn="ctr" defTabSz="342900"/>
            <a:r>
              <a:rPr lang="en-US" sz="4950" dirty="0">
                <a:solidFill>
                  <a:prstClr val="white"/>
                </a:solidFill>
                <a:latin typeface="Corbel" panose="020B0503020204020204"/>
              </a:rPr>
              <a:t>Visit Mt. Rainier National Park!</a:t>
            </a:r>
          </a:p>
        </p:txBody>
      </p:sp>
    </p:spTree>
    <p:extLst>
      <p:ext uri="{BB962C8B-B14F-4D97-AF65-F5344CB8AC3E}">
        <p14:creationId xmlns:p14="http://schemas.microsoft.com/office/powerpoint/2010/main" val="16228073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55</TotalTime>
  <Words>125</Words>
  <Application>Microsoft Office PowerPoint</Application>
  <PresentationFormat>Widescreen</PresentationFormat>
  <Paragraphs>22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Corbel</vt:lpstr>
      <vt:lpstr>Georgia</vt:lpstr>
      <vt:lpstr>Office Theme</vt:lpstr>
      <vt:lpstr>PowerPoint Presentation</vt:lpstr>
      <vt:lpstr>Visit Seattle  Before or After  Your Cruise to Alaska!</vt:lpstr>
      <vt:lpstr>Day One Sample  Itinerary</vt:lpstr>
      <vt:lpstr>Day Two Sample Itinerary</vt:lpstr>
      <vt:lpstr>Although cruises to Alaska are held during summer months, a visit to Seattle in summer is no guarantee of sunshine! Keep your favorite umbrella handy!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Seattle</dc:title>
  <dc:subject>CISY 102 31X</dc:subject>
  <dc:creator>GO! Series;Jessica Jansen</dc:creator>
  <cp:keywords>Seattle</cp:keywords>
  <cp:lastModifiedBy>Jansen, Jessica</cp:lastModifiedBy>
  <cp:revision>14</cp:revision>
  <dcterms:created xsi:type="dcterms:W3CDTF">2015-05-17T14:47:04Z</dcterms:created>
  <dcterms:modified xsi:type="dcterms:W3CDTF">2017-11-29T20:38:36Z</dcterms:modified>
</cp:coreProperties>
</file>