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AD20D-CB2E-41B1-9022-82B79296E91B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34ABB-2DF2-4CCA-9CE7-2EFA1584E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4044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03E5-CC92-42B5-8BA4-B49CFB2980B2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CB4EA-A040-41F5-9D08-BF80E2A38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5845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Kodiak West Travel has locations in Juneau, Anchorage, and Victoria.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8CB4EA-A040-41F5-9D08-BF80E2A3882B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57E6F60-3D3D-466E-95A1-35936955DFF1}" type="datetime1">
              <a:rPr lang="en-US" smtClean="0"/>
              <a:t>11/27/2017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10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A743F31-30C4-4233-9737-9C12555B009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193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1AC56-BDB7-498A-B57C-8174C4E73F30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119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FD8D-06BB-4472-99C1-294D6E526BF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4063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1812-EBBC-42EA-9234-74D83ED1D538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70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4192A-BD36-4434-9D28-51E135B1BA8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929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93141-1A5D-4336-85EB-AF557AAB0E5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7797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64600-804F-413F-841D-5505DAE518D2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89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0E4E2-DFE0-420A-A2DA-A627722AFA79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0162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BEEC-439F-49F3-8975-81FC2D993F6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0545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5C7E9-EBB0-4D6E-AC50-F78731AC0E5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07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C2B9E-51BF-4F4D-841F-ACCFBEC5675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380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8B8FC-2645-4E53-949E-16AC7CCD1FC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11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68D86-C75D-46CC-AAE5-758250D6F47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3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7F76F-30B7-4977-94B6-F1197984CFA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234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CFF31-699C-480E-9B81-322645A8483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28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D241-427F-452F-A100-FBFE03D53358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952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209D9-B420-432F-A3DD-4E7B08EDB04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7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6C9BFC6-4551-40EA-A82F-266B7BA874F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431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Travel</a:t>
            </a:r>
          </a:p>
          <a:p>
            <a:r>
              <a:rPr lang="en-US" dirty="0" smtClean="0"/>
              <a:t>Your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4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Dreams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7" b="2078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Whether you want to trek on a glacier or spend your time in quiet solitude, Kodiak West Travel can make your dreams a reality. If you can dream it, we can help you get there.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54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 years of experience in the travel industry</a:t>
            </a:r>
          </a:p>
          <a:p>
            <a:pPr lvl="1"/>
            <a:r>
              <a:rPr lang="en-US" dirty="0" smtClean="0"/>
              <a:t>Certified Travel Associates</a:t>
            </a:r>
          </a:p>
          <a:p>
            <a:r>
              <a:rPr lang="en-US" dirty="0" smtClean="0"/>
              <a:t>Specializing in land and sea travel</a:t>
            </a:r>
          </a:p>
          <a:p>
            <a:pPr lvl="1"/>
            <a:r>
              <a:rPr lang="en-US" dirty="0" smtClean="0"/>
              <a:t>Pacific Northwest including U.S. and Canada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38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Vacation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47" y="2557463"/>
            <a:ext cx="5901706" cy="331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76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Company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Kodiak West Travel was established in May of 2001 by Ken </a:t>
            </a:r>
            <a:r>
              <a:rPr lang="en-US" dirty="0" err="1" smtClean="0"/>
              <a:t>Dakona</a:t>
            </a:r>
            <a:r>
              <a:rPr lang="en-US" dirty="0" smtClean="0"/>
              <a:t> and Mariam Dorner, two Alaskan residents whose sense of adventure and commitment to ecotourism is an inherent aspect of their travel itineraries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74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</TotalTime>
  <Words>135</Words>
  <Application>Microsoft Office PowerPoint</Application>
  <PresentationFormat>Widescreen</PresentationFormat>
  <Paragraphs>20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Kodiak West Travel</vt:lpstr>
      <vt:lpstr>Your Dreams</vt:lpstr>
      <vt:lpstr>Our Expertise</vt:lpstr>
      <vt:lpstr>Your Vacation</vt:lpstr>
      <vt:lpstr>About Our Company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Kodiak West</dc:title>
  <dc:creator>Jessica Jansen</dc:creator>
  <cp:lastModifiedBy>Jansen, Jessica</cp:lastModifiedBy>
  <cp:revision>13</cp:revision>
  <dcterms:created xsi:type="dcterms:W3CDTF">2017-11-27T20:13:48Z</dcterms:created>
  <dcterms:modified xsi:type="dcterms:W3CDTF">2017-11-27T21:06:17Z</dcterms:modified>
</cp:coreProperties>
</file>