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2" r:id="rId5"/>
    <p:sldId id="259" r:id="rId6"/>
    <p:sldId id="260"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7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64033E2A-C9EB-410C-BF4D-48E7147FE4E1}" type="datetimeFigureOut">
              <a:rPr lang="en-US" smtClean="0"/>
              <a:t>12/13/2017</a:t>
            </a:fld>
            <a:endParaRPr lang="en-US"/>
          </a:p>
        </p:txBody>
      </p:sp>
      <p:sp>
        <p:nvSpPr>
          <p:cNvPr id="5" name="Footer Placeholder 4"/>
          <p:cNvSpPr>
            <a:spLocks noGrp="1"/>
          </p:cNvSpPr>
          <p:nvPr>
            <p:ph type="ftr" sz="quarter" idx="11"/>
          </p:nvPr>
        </p:nvSpPr>
        <p:spPr>
          <a:xfrm>
            <a:off x="1371600" y="4323845"/>
            <a:ext cx="6400800" cy="365125"/>
          </a:xfrm>
        </p:spPr>
        <p:txBody>
          <a:bodyPr/>
          <a:lstStyle/>
          <a:p>
            <a:endParaRPr lang="en-US"/>
          </a:p>
        </p:txBody>
      </p:sp>
      <p:sp>
        <p:nvSpPr>
          <p:cNvPr id="6" name="Slide Number Placeholder 5"/>
          <p:cNvSpPr>
            <a:spLocks noGrp="1"/>
          </p:cNvSpPr>
          <p:nvPr>
            <p:ph type="sldNum" sz="quarter" idx="12"/>
          </p:nvPr>
        </p:nvSpPr>
        <p:spPr>
          <a:xfrm>
            <a:off x="8077200" y="1430866"/>
            <a:ext cx="2743200" cy="365125"/>
          </a:xfrm>
        </p:spPr>
        <p:txBody>
          <a:bodyPr/>
          <a:lstStyle/>
          <a:p>
            <a:fld id="{6757D580-1088-4809-9B8B-0AA3C0064CD4}" type="slidenum">
              <a:rPr lang="en-US" smtClean="0"/>
              <a:t>‹#›</a:t>
            </a:fld>
            <a:endParaRPr lang="en-US"/>
          </a:p>
        </p:txBody>
      </p:sp>
    </p:spTree>
    <p:extLst>
      <p:ext uri="{BB962C8B-B14F-4D97-AF65-F5344CB8AC3E}">
        <p14:creationId xmlns:p14="http://schemas.microsoft.com/office/powerpoint/2010/main" val="25714031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4033E2A-C9EB-410C-BF4D-48E7147FE4E1}" type="datetimeFigureOut">
              <a:rPr lang="en-US" smtClean="0"/>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57D580-1088-4809-9B8B-0AA3C0064CD4}" type="slidenum">
              <a:rPr lang="en-US" smtClean="0"/>
              <a:t>‹#›</a:t>
            </a:fld>
            <a:endParaRPr lang="en-US"/>
          </a:p>
        </p:txBody>
      </p:sp>
    </p:spTree>
    <p:extLst>
      <p:ext uri="{BB962C8B-B14F-4D97-AF65-F5344CB8AC3E}">
        <p14:creationId xmlns:p14="http://schemas.microsoft.com/office/powerpoint/2010/main" val="40717712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64033E2A-C9EB-410C-BF4D-48E7147FE4E1}" type="datetimeFigureOut">
              <a:rPr lang="en-US" smtClean="0"/>
              <a:t>12/13/2017</a:t>
            </a:fld>
            <a:endParaRPr lang="en-US"/>
          </a:p>
        </p:txBody>
      </p:sp>
      <p:sp>
        <p:nvSpPr>
          <p:cNvPr id="6" name="Footer Placeholder 5"/>
          <p:cNvSpPr>
            <a:spLocks noGrp="1"/>
          </p:cNvSpPr>
          <p:nvPr>
            <p:ph type="ftr" sz="quarter" idx="11"/>
          </p:nvPr>
        </p:nvSpPr>
        <p:spPr>
          <a:xfrm>
            <a:off x="685800" y="379941"/>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6757D580-1088-4809-9B8B-0AA3C0064CD4}" type="slidenum">
              <a:rPr lang="en-US" smtClean="0"/>
              <a:t>‹#›</a:t>
            </a:fld>
            <a:endParaRPr lang="en-US"/>
          </a:p>
        </p:txBody>
      </p:sp>
    </p:spTree>
    <p:extLst>
      <p:ext uri="{BB962C8B-B14F-4D97-AF65-F5344CB8AC3E}">
        <p14:creationId xmlns:p14="http://schemas.microsoft.com/office/powerpoint/2010/main" val="36232053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64033E2A-C9EB-410C-BF4D-48E7147FE4E1}" type="datetimeFigureOut">
              <a:rPr lang="en-US" smtClean="0"/>
              <a:t>12/13/2017</a:t>
            </a:fld>
            <a:endParaRPr lang="en-US"/>
          </a:p>
        </p:txBody>
      </p:sp>
      <p:sp>
        <p:nvSpPr>
          <p:cNvPr id="6" name="Footer Placeholder 5"/>
          <p:cNvSpPr>
            <a:spLocks noGrp="1"/>
          </p:cNvSpPr>
          <p:nvPr>
            <p:ph type="ftr" sz="quarter" idx="11"/>
          </p:nvPr>
        </p:nvSpPr>
        <p:spPr>
          <a:xfrm>
            <a:off x="685800" y="379941"/>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6757D580-1088-4809-9B8B-0AA3C0064CD4}" type="slidenum">
              <a:rPr lang="en-US" smtClean="0"/>
              <a:t>‹#›</a:t>
            </a:fld>
            <a:endParaRPr lang="en-US"/>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3441388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64033E2A-C9EB-410C-BF4D-48E7147FE4E1}" type="datetimeFigureOut">
              <a:rPr lang="en-US" smtClean="0"/>
              <a:t>12/13/2017</a:t>
            </a:fld>
            <a:endParaRPr lang="en-US"/>
          </a:p>
        </p:txBody>
      </p:sp>
      <p:sp>
        <p:nvSpPr>
          <p:cNvPr id="6" name="Footer Placeholder 5"/>
          <p:cNvSpPr>
            <a:spLocks noGrp="1"/>
          </p:cNvSpPr>
          <p:nvPr>
            <p:ph type="ftr" sz="quarter" idx="11"/>
          </p:nvPr>
        </p:nvSpPr>
        <p:spPr>
          <a:xfrm>
            <a:off x="685800" y="378883"/>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6757D580-1088-4809-9B8B-0AA3C0064CD4}" type="slidenum">
              <a:rPr lang="en-US" smtClean="0"/>
              <a:t>‹#›</a:t>
            </a:fld>
            <a:endParaRPr lang="en-US"/>
          </a:p>
        </p:txBody>
      </p:sp>
    </p:spTree>
    <p:extLst>
      <p:ext uri="{BB962C8B-B14F-4D97-AF65-F5344CB8AC3E}">
        <p14:creationId xmlns:p14="http://schemas.microsoft.com/office/powerpoint/2010/main" val="17738931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64033E2A-C9EB-410C-BF4D-48E7147FE4E1}" type="datetimeFigureOut">
              <a:rPr lang="en-US" smtClean="0"/>
              <a:t>12/13/2017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57D580-1088-4809-9B8B-0AA3C0064CD4}" type="slidenum">
              <a:rPr lang="en-US" smtClean="0"/>
              <a:t>‹#›</a:t>
            </a:fld>
            <a:endParaRPr lang="en-US"/>
          </a:p>
        </p:txBody>
      </p:sp>
    </p:spTree>
    <p:extLst>
      <p:ext uri="{BB962C8B-B14F-4D97-AF65-F5344CB8AC3E}">
        <p14:creationId xmlns:p14="http://schemas.microsoft.com/office/powerpoint/2010/main" val="9495134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64033E2A-C9EB-410C-BF4D-48E7147FE4E1}" type="datetimeFigureOut">
              <a:rPr lang="en-US" smtClean="0"/>
              <a:t>12/13/2017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57D580-1088-4809-9B8B-0AA3C0064CD4}" type="slidenum">
              <a:rPr lang="en-US" smtClean="0"/>
              <a:t>‹#›</a:t>
            </a:fld>
            <a:endParaRPr lang="en-US"/>
          </a:p>
        </p:txBody>
      </p:sp>
    </p:spTree>
    <p:extLst>
      <p:ext uri="{BB962C8B-B14F-4D97-AF65-F5344CB8AC3E}">
        <p14:creationId xmlns:p14="http://schemas.microsoft.com/office/powerpoint/2010/main" val="11678244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4033E2A-C9EB-410C-BF4D-48E7147FE4E1}"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57D580-1088-4809-9B8B-0AA3C0064CD4}" type="slidenum">
              <a:rPr lang="en-US" smtClean="0"/>
              <a:t>‹#›</a:t>
            </a:fld>
            <a:endParaRPr lang="en-US"/>
          </a:p>
        </p:txBody>
      </p:sp>
    </p:spTree>
    <p:extLst>
      <p:ext uri="{BB962C8B-B14F-4D97-AF65-F5344CB8AC3E}">
        <p14:creationId xmlns:p14="http://schemas.microsoft.com/office/powerpoint/2010/main" val="9012346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64033E2A-C9EB-410C-BF4D-48E7147FE4E1}" type="datetimeFigureOut">
              <a:rPr lang="en-US" smtClean="0"/>
              <a:t>12/13/2017</a:t>
            </a:fld>
            <a:endParaRPr lang="en-US"/>
          </a:p>
        </p:txBody>
      </p:sp>
      <p:sp>
        <p:nvSpPr>
          <p:cNvPr id="5" name="Footer Placeholder 4"/>
          <p:cNvSpPr>
            <a:spLocks noGrp="1"/>
          </p:cNvSpPr>
          <p:nvPr>
            <p:ph type="ftr" sz="quarter" idx="11"/>
          </p:nvPr>
        </p:nvSpPr>
        <p:spPr>
          <a:xfrm>
            <a:off x="685800" y="381000"/>
            <a:ext cx="6991492" cy="365125"/>
          </a:xfrm>
        </p:spPr>
        <p:txBody>
          <a:bodyPr/>
          <a:lstStyle/>
          <a:p>
            <a:endParaRPr lang="en-US"/>
          </a:p>
        </p:txBody>
      </p:sp>
      <p:sp>
        <p:nvSpPr>
          <p:cNvPr id="6" name="Slide Number Placeholder 5"/>
          <p:cNvSpPr>
            <a:spLocks noGrp="1"/>
          </p:cNvSpPr>
          <p:nvPr>
            <p:ph type="sldNum" sz="quarter" idx="12"/>
          </p:nvPr>
        </p:nvSpPr>
        <p:spPr>
          <a:xfrm>
            <a:off x="10862452" y="381000"/>
            <a:ext cx="643748" cy="365125"/>
          </a:xfrm>
        </p:spPr>
        <p:txBody>
          <a:bodyPr/>
          <a:lstStyle/>
          <a:p>
            <a:fld id="{6757D580-1088-4809-9B8B-0AA3C0064CD4}" type="slidenum">
              <a:rPr lang="en-US" smtClean="0"/>
              <a:t>‹#›</a:t>
            </a:fld>
            <a:endParaRPr lang="en-US"/>
          </a:p>
        </p:txBody>
      </p:sp>
    </p:spTree>
    <p:extLst>
      <p:ext uri="{BB962C8B-B14F-4D97-AF65-F5344CB8AC3E}">
        <p14:creationId xmlns:p14="http://schemas.microsoft.com/office/powerpoint/2010/main" val="22187333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4033E2A-C9EB-410C-BF4D-48E7147FE4E1}"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57D580-1088-4809-9B8B-0AA3C0064CD4}" type="slidenum">
              <a:rPr lang="en-US" smtClean="0"/>
              <a:t>‹#›</a:t>
            </a:fld>
            <a:endParaRPr lang="en-US"/>
          </a:p>
        </p:txBody>
      </p:sp>
    </p:spTree>
    <p:extLst>
      <p:ext uri="{BB962C8B-B14F-4D97-AF65-F5344CB8AC3E}">
        <p14:creationId xmlns:p14="http://schemas.microsoft.com/office/powerpoint/2010/main" val="30207630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64033E2A-C9EB-410C-BF4D-48E7147FE4E1}" type="datetimeFigureOut">
              <a:rPr lang="en-US" smtClean="0"/>
              <a:t>12/13/2017</a:t>
            </a:fld>
            <a:endParaRPr lang="en-US"/>
          </a:p>
        </p:txBody>
      </p:sp>
      <p:sp>
        <p:nvSpPr>
          <p:cNvPr id="5" name="Footer Placeholder 4"/>
          <p:cNvSpPr>
            <a:spLocks noGrp="1"/>
          </p:cNvSpPr>
          <p:nvPr>
            <p:ph type="ftr" sz="quarter" idx="11"/>
          </p:nvPr>
        </p:nvSpPr>
        <p:spPr>
          <a:xfrm>
            <a:off x="685800" y="381001"/>
            <a:ext cx="6991492" cy="364065"/>
          </a:xfrm>
        </p:spPr>
        <p:txBody>
          <a:bodyPr/>
          <a:lstStyle/>
          <a:p>
            <a:endParaRPr lang="en-US"/>
          </a:p>
        </p:txBody>
      </p:sp>
      <p:sp>
        <p:nvSpPr>
          <p:cNvPr id="6" name="Slide Number Placeholder 5"/>
          <p:cNvSpPr>
            <a:spLocks noGrp="1"/>
          </p:cNvSpPr>
          <p:nvPr>
            <p:ph type="sldNum" sz="quarter" idx="12"/>
          </p:nvPr>
        </p:nvSpPr>
        <p:spPr>
          <a:xfrm>
            <a:off x="10862452" y="381000"/>
            <a:ext cx="643748" cy="365125"/>
          </a:xfrm>
        </p:spPr>
        <p:txBody>
          <a:bodyPr/>
          <a:lstStyle/>
          <a:p>
            <a:fld id="{6757D580-1088-4809-9B8B-0AA3C0064CD4}" type="slidenum">
              <a:rPr lang="en-US" smtClean="0"/>
              <a:t>‹#›</a:t>
            </a:fld>
            <a:endParaRPr lang="en-US"/>
          </a:p>
        </p:txBody>
      </p:sp>
    </p:spTree>
    <p:extLst>
      <p:ext uri="{BB962C8B-B14F-4D97-AF65-F5344CB8AC3E}">
        <p14:creationId xmlns:p14="http://schemas.microsoft.com/office/powerpoint/2010/main" val="14066889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4033E2A-C9EB-410C-BF4D-48E7147FE4E1}" type="datetimeFigureOut">
              <a:rPr lang="en-US" smtClean="0"/>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57D580-1088-4809-9B8B-0AA3C0064CD4}" type="slidenum">
              <a:rPr lang="en-US" smtClean="0"/>
              <a:t>‹#›</a:t>
            </a:fld>
            <a:endParaRPr lang="en-US"/>
          </a:p>
        </p:txBody>
      </p:sp>
    </p:spTree>
    <p:extLst>
      <p:ext uri="{BB962C8B-B14F-4D97-AF65-F5344CB8AC3E}">
        <p14:creationId xmlns:p14="http://schemas.microsoft.com/office/powerpoint/2010/main" val="3202147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4033E2A-C9EB-410C-BF4D-48E7147FE4E1}" type="datetimeFigureOut">
              <a:rPr lang="en-US" smtClean="0"/>
              <a:t>12/13/2017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57D580-1088-4809-9B8B-0AA3C0064CD4}" type="slidenum">
              <a:rPr lang="en-US" smtClean="0"/>
              <a:t>‹#›</a:t>
            </a:fld>
            <a:endParaRPr lang="en-US"/>
          </a:p>
        </p:txBody>
      </p:sp>
    </p:spTree>
    <p:extLst>
      <p:ext uri="{BB962C8B-B14F-4D97-AF65-F5344CB8AC3E}">
        <p14:creationId xmlns:p14="http://schemas.microsoft.com/office/powerpoint/2010/main" val="2066478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4033E2A-C9EB-410C-BF4D-48E7147FE4E1}" type="datetimeFigureOut">
              <a:rPr lang="en-US" smtClean="0"/>
              <a:t>12/13/2017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57D580-1088-4809-9B8B-0AA3C0064CD4}" type="slidenum">
              <a:rPr lang="en-US" smtClean="0"/>
              <a:t>‹#›</a:t>
            </a:fld>
            <a:endParaRPr lang="en-US"/>
          </a:p>
        </p:txBody>
      </p:sp>
    </p:spTree>
    <p:extLst>
      <p:ext uri="{BB962C8B-B14F-4D97-AF65-F5344CB8AC3E}">
        <p14:creationId xmlns:p14="http://schemas.microsoft.com/office/powerpoint/2010/main" val="1590480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033E2A-C9EB-410C-BF4D-48E7147FE4E1}" type="datetimeFigureOut">
              <a:rPr lang="en-US" smtClean="0"/>
              <a:t>12/13/2017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57D580-1088-4809-9B8B-0AA3C0064CD4}" type="slidenum">
              <a:rPr lang="en-US" smtClean="0"/>
              <a:t>‹#›</a:t>
            </a:fld>
            <a:endParaRPr lang="en-US"/>
          </a:p>
        </p:txBody>
      </p:sp>
    </p:spTree>
    <p:extLst>
      <p:ext uri="{BB962C8B-B14F-4D97-AF65-F5344CB8AC3E}">
        <p14:creationId xmlns:p14="http://schemas.microsoft.com/office/powerpoint/2010/main" val="18375064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4033E2A-C9EB-410C-BF4D-48E7147FE4E1}" type="datetimeFigureOut">
              <a:rPr lang="en-US" smtClean="0"/>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57D580-1088-4809-9B8B-0AA3C0064CD4}" type="slidenum">
              <a:rPr lang="en-US" smtClean="0"/>
              <a:t>‹#›</a:t>
            </a:fld>
            <a:endParaRPr lang="en-US"/>
          </a:p>
        </p:txBody>
      </p:sp>
    </p:spTree>
    <p:extLst>
      <p:ext uri="{BB962C8B-B14F-4D97-AF65-F5344CB8AC3E}">
        <p14:creationId xmlns:p14="http://schemas.microsoft.com/office/powerpoint/2010/main" val="129274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4033E2A-C9EB-410C-BF4D-48E7147FE4E1}" type="datetimeFigureOut">
              <a:rPr lang="en-US" smtClean="0"/>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57D580-1088-4809-9B8B-0AA3C0064CD4}" type="slidenum">
              <a:rPr lang="en-US" smtClean="0"/>
              <a:t>‹#›</a:t>
            </a:fld>
            <a:endParaRPr lang="en-US"/>
          </a:p>
        </p:txBody>
      </p:sp>
    </p:spTree>
    <p:extLst>
      <p:ext uri="{BB962C8B-B14F-4D97-AF65-F5344CB8AC3E}">
        <p14:creationId xmlns:p14="http://schemas.microsoft.com/office/powerpoint/2010/main" val="29175936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4033E2A-C9EB-410C-BF4D-48E7147FE4E1}" type="datetimeFigureOut">
              <a:rPr lang="en-US" smtClean="0"/>
              <a:t>12/13/2017</a:t>
            </a:fld>
            <a:endParaRPr lang="en-US"/>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757D580-1088-4809-9B8B-0AA3C0064CD4}" type="slidenum">
              <a:rPr lang="en-US" smtClean="0"/>
              <a:t>‹#›</a:t>
            </a:fld>
            <a:endParaRPr lang="en-US"/>
          </a:p>
        </p:txBody>
      </p:sp>
    </p:spTree>
    <p:extLst>
      <p:ext uri="{BB962C8B-B14F-4D97-AF65-F5344CB8AC3E}">
        <p14:creationId xmlns:p14="http://schemas.microsoft.com/office/powerpoint/2010/main" val="40311859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Father of the year?</a:t>
            </a:r>
            <a:endParaRPr lang="en-US" dirty="0"/>
          </a:p>
        </p:txBody>
      </p:sp>
      <p:sp>
        <p:nvSpPr>
          <p:cNvPr id="3" name="Subtitle 2"/>
          <p:cNvSpPr>
            <a:spLocks noGrp="1"/>
          </p:cNvSpPr>
          <p:nvPr>
            <p:ph type="subTitle" idx="1"/>
          </p:nvPr>
        </p:nvSpPr>
        <p:spPr/>
        <p:txBody>
          <a:bodyPr/>
          <a:lstStyle/>
          <a:p>
            <a:r>
              <a:rPr lang="en-US" dirty="0" smtClean="0"/>
              <a:t>Justin Scott</a:t>
            </a:r>
            <a:endParaRPr lang="en-US" dirty="0"/>
          </a:p>
        </p:txBody>
      </p:sp>
    </p:spTree>
    <p:extLst>
      <p:ext uri="{BB962C8B-B14F-4D97-AF65-F5344CB8AC3E}">
        <p14:creationId xmlns:p14="http://schemas.microsoft.com/office/powerpoint/2010/main" val="10143678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Lavar</a:t>
            </a:r>
            <a:r>
              <a:rPr lang="en-US" dirty="0" smtClean="0"/>
              <a:t> Ball</a:t>
            </a:r>
            <a:endParaRPr lang="en-US" dirty="0"/>
          </a:p>
        </p:txBody>
      </p:sp>
      <p:sp>
        <p:nvSpPr>
          <p:cNvPr id="3" name="Content Placeholder 2"/>
          <p:cNvSpPr>
            <a:spLocks noGrp="1"/>
          </p:cNvSpPr>
          <p:nvPr>
            <p:ph idx="1"/>
          </p:nvPr>
        </p:nvSpPr>
        <p:spPr/>
        <p:txBody>
          <a:bodyPr/>
          <a:lstStyle/>
          <a:p>
            <a:pPr marL="0" indent="0">
              <a:buNone/>
            </a:pPr>
            <a:r>
              <a:rPr lang="en-US" dirty="0" smtClean="0"/>
              <a:t>You have probably heard of this man. This father now has three of his own children in pro basketball. The man has been in the news almost every week, hyping up his son </a:t>
            </a:r>
            <a:r>
              <a:rPr lang="en-US" dirty="0" err="1" smtClean="0"/>
              <a:t>Lonzo</a:t>
            </a:r>
            <a:r>
              <a:rPr lang="en-US" dirty="0" smtClean="0"/>
              <a:t>. He even predicted that his son would get drafted to the LA Lakers. </a:t>
            </a:r>
            <a:endParaRPr lang="en-US" dirty="0"/>
          </a:p>
        </p:txBody>
      </p:sp>
      <p:pic>
        <p:nvPicPr>
          <p:cNvPr id="4" name="Picture 3" descr="Group supplying referees to Vegas tourney cuts ties with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2900" y="3316735"/>
            <a:ext cx="4978400" cy="2800350"/>
          </a:xfrm>
          <a:prstGeom prst="rect">
            <a:avLst/>
          </a:prstGeom>
        </p:spPr>
      </p:pic>
    </p:spTree>
    <p:extLst>
      <p:ext uri="{BB962C8B-B14F-4D97-AF65-F5344CB8AC3E}">
        <p14:creationId xmlns:p14="http://schemas.microsoft.com/office/powerpoint/2010/main" val="39616428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p>
            <a:r>
              <a:rPr lang="en-US" dirty="0" smtClean="0"/>
              <a:t>Accomplishments</a:t>
            </a:r>
            <a:endParaRPr lang="en-US" dirty="0"/>
          </a:p>
        </p:txBody>
      </p:sp>
      <p:sp>
        <p:nvSpPr>
          <p:cNvPr id="16" name="Content Placeholder 15"/>
          <p:cNvSpPr>
            <a:spLocks noGrp="1"/>
          </p:cNvSpPr>
          <p:nvPr>
            <p:ph sz="half" idx="1"/>
          </p:nvPr>
        </p:nvSpPr>
        <p:spPr/>
        <p:txBody>
          <a:bodyPr/>
          <a:lstStyle/>
          <a:p>
            <a:pPr marL="0" indent="0">
              <a:buNone/>
            </a:pPr>
            <a:r>
              <a:rPr lang="en-US" dirty="0" smtClean="0"/>
              <a:t>This man may seem awfully crazy, yet he seems to stay in the news. His son </a:t>
            </a:r>
            <a:r>
              <a:rPr lang="en-US" dirty="0" err="1" smtClean="0"/>
              <a:t>Lonzo</a:t>
            </a:r>
            <a:r>
              <a:rPr lang="en-US" dirty="0" smtClean="0"/>
              <a:t> plays for the LA Lakers. Yet his other children </a:t>
            </a:r>
            <a:r>
              <a:rPr lang="en-US" dirty="0" err="1" smtClean="0"/>
              <a:t>LaMelo</a:t>
            </a:r>
            <a:r>
              <a:rPr lang="en-US" dirty="0" smtClean="0"/>
              <a:t> and </a:t>
            </a:r>
            <a:r>
              <a:rPr lang="en-US" dirty="0" err="1" smtClean="0"/>
              <a:t>LiAngelo</a:t>
            </a:r>
            <a:r>
              <a:rPr lang="en-US" dirty="0" smtClean="0"/>
              <a:t>  now play for a pro team in Lithuania.</a:t>
            </a:r>
          </a:p>
          <a:p>
            <a:pPr marL="0" indent="0">
              <a:buNone/>
            </a:pPr>
            <a:r>
              <a:rPr lang="en-US" dirty="0" smtClean="0"/>
              <a:t>All of them play basketball professionally and have their own Big Baller Brand.   </a:t>
            </a:r>
            <a:endParaRPr lang="en-US" dirty="0"/>
          </a:p>
        </p:txBody>
      </p:sp>
      <p:pic>
        <p:nvPicPr>
          <p:cNvPr id="18" name="Content Placeholder 17" descr="Lonzo, LiAngelo and LaMelo &lt;strong&gt;Ball&lt;/strong&gt; Cover SLAM 211, Our First ..."/>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72200" y="2427192"/>
            <a:ext cx="5334000" cy="3557778"/>
          </a:xfrm>
        </p:spPr>
      </p:pic>
    </p:spTree>
    <p:extLst>
      <p:ext uri="{BB962C8B-B14F-4D97-AF65-F5344CB8AC3E}">
        <p14:creationId xmlns:p14="http://schemas.microsoft.com/office/powerpoint/2010/main" val="154017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Spot light too much?</a:t>
            </a:r>
            <a:endParaRPr lang="en-US" dirty="0"/>
          </a:p>
        </p:txBody>
      </p:sp>
      <p:sp>
        <p:nvSpPr>
          <p:cNvPr id="3" name="Text Placeholder 2"/>
          <p:cNvSpPr>
            <a:spLocks noGrp="1"/>
          </p:cNvSpPr>
          <p:nvPr>
            <p:ph type="body" idx="1"/>
          </p:nvPr>
        </p:nvSpPr>
        <p:spPr/>
        <p:txBody>
          <a:bodyPr>
            <a:normAutofit fontScale="92500" lnSpcReduction="20000"/>
          </a:bodyPr>
          <a:lstStyle/>
          <a:p>
            <a:r>
              <a:rPr lang="en-US" dirty="0" smtClean="0"/>
              <a:t>Recently his son </a:t>
            </a:r>
            <a:r>
              <a:rPr lang="en-US" dirty="0" err="1" smtClean="0"/>
              <a:t>LiAngel</a:t>
            </a:r>
            <a:r>
              <a:rPr lang="en-US" dirty="0" smtClean="0"/>
              <a:t> was placed in jail in china for stealing with a few of his teammates.. The president Donald Trump has to assist them to help get the basket ball players out o jail and return home from china. </a:t>
            </a:r>
            <a:r>
              <a:rPr lang="en-US" dirty="0" err="1" smtClean="0"/>
              <a:t>Lavar</a:t>
            </a:r>
            <a:r>
              <a:rPr lang="en-US" dirty="0" smtClean="0"/>
              <a:t> had to back up his son and did not think he had to thank the president for his assistants.  </a:t>
            </a:r>
            <a:endParaRPr lang="en-US" dirty="0"/>
          </a:p>
        </p:txBody>
      </p:sp>
    </p:spTree>
    <p:extLst>
      <p:ext uri="{BB962C8B-B14F-4D97-AF65-F5344CB8AC3E}">
        <p14:creationId xmlns:p14="http://schemas.microsoft.com/office/powerpoint/2010/main" val="34200665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282356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802301723"/>
      </p:ext>
    </p:extLst>
  </p:cSld>
  <p:clrMapOvr>
    <a:masterClrMapping/>
  </p:clrMapOvr>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TM04033937[[fn=Vapor Trail]]</Template>
  <TotalTime>17</TotalTime>
  <Words>186</Words>
  <Application>Microsoft Office PowerPoint</Application>
  <PresentationFormat>Widescreen</PresentationFormat>
  <Paragraphs>9</Paragraphs>
  <Slides>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Century Gothic</vt:lpstr>
      <vt:lpstr>Vapor Trail</vt:lpstr>
      <vt:lpstr>Father of the year?</vt:lpstr>
      <vt:lpstr>Lavar Ball</vt:lpstr>
      <vt:lpstr>Accomplishments</vt:lpstr>
      <vt:lpstr>Spot light too much?</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Father of the year?</dc:title>
  <dc:creator>Scott, Justin</dc:creator>
  <cp:lastModifiedBy>Scott, Justin</cp:lastModifiedBy>
  <cp:revision>3</cp:revision>
  <dcterms:created xsi:type="dcterms:W3CDTF">2017-12-13T21:36:22Z</dcterms:created>
  <dcterms:modified xsi:type="dcterms:W3CDTF">2017-12-13T21:54:08Z</dcterms:modified>
</cp:coreProperties>
</file>