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18" autoAdjust="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E6EE1F-4EE2-4CCE-8B79-0A1F38CF4B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5129CE-3C98-4AE6-BA57-79B845D0EC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88784-A6AF-4BFD-A3FB-72BA80D50F2B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C1DC4-635E-4A93-ABEA-EEF59D603C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Scott_Justin_18H_Refuge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9BB54-9EDA-48FB-A5C7-CC36DAD03E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6AAFA-5679-4167-B29F-4EC70B530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4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4E539-6730-461D-A34F-CAF94DA0E15F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Scott_Justin_18H_Refuge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36C99-74FA-451C-8DC5-30711E830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8296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6D8F2C73-A2CF-409F-8BCD-B2209DFFD9E0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792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A2DDC8D-5736-4254-9D52-0DF600AF6479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466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D46B8CB-B865-48CD-BD02-DDD68F429773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52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23D6317-D420-4209-90AE-ED0E12267A39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29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1EC78F9A-5DB6-43C1-BC5C-CBE9CEEE42A7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6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67814994-1192-4914-85DF-074AED6C2CBA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2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DDE91FE8-FED7-4354-A821-4C0911798000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075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1DCAE417-E61D-49F9-9752-57A6A510340E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00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4C04527-1AFD-4155-B820-8BD45E695E83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7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6E55F0F0-11B2-46ED-80B0-A4755B386ABA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65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4297F97-D755-448D-8625-F8AEE5348E5D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154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905DF456-C170-4C3B-9551-447513AD01E6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89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F7000-FAA3-4F34-83C6-DFAD5D02A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BC5FC07A-20FC-4468-9BBB-7C9C22CC80C2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32AE3-F76C-4B42-BD6C-13721ED50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E299DEA-2DC0-4595-A782-EB790B350A63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D10C62-AFDA-421C-9FD7-E27F6D78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EE69BD4C-140F-4552-854E-A7E394E85C9D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20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/>
              <a:t>River rafting is a popular way to tour the refuge. Trips are scheduled from mid-June to early September and are typically planned for six to eight days.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0C38C0-11D5-4A4F-9A32-AC085B02E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CB79111-6E4E-4F36-96A7-CA382EFAAE88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596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86A91-99B3-45DF-9744-F224454E9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24902B0B-D5A9-4474-84DE-651D5BF4049E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dir="in"/>
      </p:transition>
    </mc:Choice>
    <mc:Fallback>
      <p:transition spd="slow">
        <p:split dir="in"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23</TotalTime>
  <Words>122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computer literacy</dc:subject>
  <dc:creator>GO! Series</dc:creator>
  <cp:keywords>refuge, tours</cp:keywords>
  <cp:lastModifiedBy>Justin Scott</cp:lastModifiedBy>
  <cp:revision>4</cp:revision>
  <dcterms:created xsi:type="dcterms:W3CDTF">2015-05-17T15:08:58Z</dcterms:created>
  <dcterms:modified xsi:type="dcterms:W3CDTF">2017-12-05T19:53:39Z</dcterms:modified>
</cp:coreProperties>
</file>