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02A11D-1936-4712-8A6D-8ADFD60FE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07A57F-42CB-45C4-A419-13BBE16204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242B2-9070-4AE0-B65F-E99B88B47EC9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3DAD1C-1261-43B2-914E-D5446CB0C0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Scott_Justin_18G_Juneau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08A563-FE11-455D-8B94-F72F7332E4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CE63D-0623-4C9A-A8FD-35B0347B81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3133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56688-5FEA-4D5A-BCB0-78C32F6F9C95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Scott_Justin_18G_Juneau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F3BFF9-FD73-4C3D-BD9E-335F91F25E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52649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Mendenhall Glacier is the most famous glacier in Juneau and in some years is visited by over </a:t>
            </a:r>
            <a:r>
              <a:rPr lang="en-US"/>
              <a:t>400,000 people.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F3BFF9-FD73-4C3D-BD9E-335F91F25ECC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22963F-BEB7-4D67-BA82-11E0DC7D7C1B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8A20D2D-4FE3-40CD-95FA-E10A6B97912A}" type="datetime1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B417A3-6DA7-409C-B857-0810464AE87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Scott_Justin_18G_Juneau</a:t>
            </a:r>
          </a:p>
        </p:txBody>
      </p:sp>
    </p:spTree>
    <p:extLst>
      <p:ext uri="{BB962C8B-B14F-4D97-AF65-F5344CB8AC3E}">
        <p14:creationId xmlns:p14="http://schemas.microsoft.com/office/powerpoint/2010/main" val="4207526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353CD-3C66-4E46-A245-F7B38B8ECC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Juneau Highlights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11627-4CB4-48D7-B442-0A7489DAFC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Kodiak West Travel</a:t>
            </a:r>
          </a:p>
        </p:txBody>
      </p:sp>
    </p:spTree>
    <p:extLst>
      <p:ext uri="{BB962C8B-B14F-4D97-AF65-F5344CB8AC3E}">
        <p14:creationId xmlns:p14="http://schemas.microsoft.com/office/powerpoint/2010/main" val="2937113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8682-BDA6-4F68-AD30-68A3D6D72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view from Above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16AECF1-9387-459A-8A93-2E66C4A4E5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990344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2B3973-EB67-4FF1-97D7-9B1386D74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View a glacial ice field from above by plane or helicopter. If you are more adventurous, try glacier trekking in Juneau where you can land on a glacier and climb an ice wall.</a:t>
            </a:r>
          </a:p>
        </p:txBody>
      </p:sp>
    </p:spTree>
    <p:extLst>
      <p:ext uri="{BB962C8B-B14F-4D97-AF65-F5344CB8AC3E}">
        <p14:creationId xmlns:p14="http://schemas.microsoft.com/office/powerpoint/2010/main" val="27849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952E-115B-4C48-A8EC-2D140DD2C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land and sea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20A89-CAB7-40F0-AE37-EB5F905D38D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On the water</a:t>
            </a:r>
          </a:p>
          <a:p>
            <a:pPr marL="310896" lvl="2" indent="0">
              <a:buNone/>
            </a:pPr>
            <a:r>
              <a:rPr lang="en-US" dirty="0"/>
              <a:t>Whale Watching</a:t>
            </a:r>
          </a:p>
          <a:p>
            <a:pPr marL="310896" lvl="2" indent="0">
              <a:buNone/>
            </a:pPr>
            <a:r>
              <a:rPr lang="en-US" dirty="0"/>
              <a:t>Kayaking</a:t>
            </a:r>
          </a:p>
          <a:p>
            <a:pPr marL="128016" lvl="1" indent="0">
              <a:buNone/>
            </a:pPr>
            <a:r>
              <a:rPr lang="en-US" dirty="0"/>
              <a:t>Mount Roberts Tramway</a:t>
            </a:r>
          </a:p>
          <a:p>
            <a:pPr marL="310896" lvl="2" indent="0">
              <a:buNone/>
            </a:pPr>
            <a:r>
              <a:rPr lang="en-US" dirty="0"/>
              <a:t>Spectacular views of Juneau</a:t>
            </a:r>
          </a:p>
          <a:p>
            <a:pPr marL="310896" lvl="2" indent="0">
              <a:buNone/>
            </a:pPr>
            <a:r>
              <a:rPr lang="en-US" dirty="0"/>
              <a:t>Recreational hiking trails</a:t>
            </a:r>
          </a:p>
          <a:p>
            <a:pPr marL="128016" lvl="1" indent="0">
              <a:buNone/>
            </a:pP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74E5F4C-6E82-4447-9CDD-285385AB52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3244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0EC4425-938D-4088-9119-3B974330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Mendenhall Glacier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B1809C3-83D2-4A45-93E4-92937936244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8892" b="18892"/>
          <a:stretch>
            <a:fillRect/>
          </a:stretch>
        </p:blipFill>
        <p:spPr/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4D89015-D4D7-4E78-950D-47E9DE01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Walk to Mendenhall Glacier from the Visitor Center to get a close-up view of Nugget Falls.</a:t>
            </a:r>
          </a:p>
        </p:txBody>
      </p:sp>
    </p:spTree>
    <p:extLst>
      <p:ext uri="{BB962C8B-B14F-4D97-AF65-F5344CB8AC3E}">
        <p14:creationId xmlns:p14="http://schemas.microsoft.com/office/powerpoint/2010/main" val="20809090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18</TotalTime>
  <Words>113</Words>
  <Application>Microsoft Office PowerPoint</Application>
  <PresentationFormat>Widescreen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Integral</vt:lpstr>
      <vt:lpstr>Juneau Highlights</vt:lpstr>
      <vt:lpstr>The view from Above</vt:lpstr>
      <vt:lpstr>On land and sea</vt:lpstr>
      <vt:lpstr>Mendenhall Glacier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</dc:title>
  <dc:subject>computer literacy</dc:subject>
  <dc:creator>Justin Scott</dc:creator>
  <cp:keywords>Juneau</cp:keywords>
  <cp:lastModifiedBy>Justin Scott</cp:lastModifiedBy>
  <cp:revision>4</cp:revision>
  <dcterms:created xsi:type="dcterms:W3CDTF">2017-12-05T01:49:33Z</dcterms:created>
  <dcterms:modified xsi:type="dcterms:W3CDTF">2017-12-05T02:07:41Z</dcterms:modified>
</cp:coreProperties>
</file>