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9"/>
  </p:notesMasterIdLst>
  <p:handoutMasterIdLst>
    <p:handoutMasterId r:id="rId10"/>
  </p:handoutMasterIdLst>
  <p:sldIdLst>
    <p:sldId id="264" r:id="rId2"/>
    <p:sldId id="260" r:id="rId3"/>
    <p:sldId id="262" r:id="rId4"/>
    <p:sldId id="265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1" autoAdjust="0"/>
    <p:restoredTop sz="96144" autoAdjust="0"/>
  </p:normalViewPr>
  <p:slideViewPr>
    <p:cSldViewPr snapToGrid="0">
      <p:cViewPr varScale="1">
        <p:scale>
          <a:sx n="75" d="100"/>
          <a:sy n="75" d="100"/>
        </p:scale>
        <p:origin x="78" y="61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52593B-17A6-4758-BD57-FD7FA06A99F4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Scott_Justin_18B_Seattle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8E06D-6D7D-4C0A-A89A-5E888A64F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8406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6AF655-EA7B-42D9-A556-29F2488966D6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Scott_Justin_18B_Seattle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CF75B-0569-4C28-B01C-CEB9A489C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94511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729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541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17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7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478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848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743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690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462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163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799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146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3836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Pike Place Market </a:t>
            </a:r>
            <a:r>
              <a:rPr lang="en-US" sz="1400" dirty="0"/>
              <a:t>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 Place Market for dinner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63415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125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Computer literacy</dc:subject>
  <dc:creator>GO! Series</dc:creator>
  <cp:keywords>Seattle</cp:keywords>
  <cp:lastModifiedBy>Scott, Justin</cp:lastModifiedBy>
  <cp:revision>14</cp:revision>
  <dcterms:created xsi:type="dcterms:W3CDTF">2015-05-17T14:47:04Z</dcterms:created>
  <dcterms:modified xsi:type="dcterms:W3CDTF">2017-11-29T20:43:38Z</dcterms:modified>
</cp:coreProperties>
</file>