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45504-B9D1-4E71-B5F8-B33B051C19DB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Scott_Justin_18A_KWT_Overview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3F9ECF-02D0-45C8-B751-BB5942619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67711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96E85F-BD02-4FE5-95D7-1AF4AA1DFF91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Scott_Justin_18A_KWT_Overview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09CA08-3AB2-4C8F-9863-58D198418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5907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996E85F-BD02-4FE5-95D7-1AF4AA1DFF91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Scott_Justin_18A_KWT_Overview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CA08-3AB2-4C8F-9863-58D1984180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072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996E85F-BD02-4FE5-95D7-1AF4AA1DFF91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Scott_Justin_18A_KWT_Overview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CA08-3AB2-4C8F-9863-58D1984180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454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Kodiak West Travel has locations in Juneau, Anchorage, and Victoria.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9CA08-3AB2-4C8F-9863-58D19841800C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72E1591-D2E1-468C-AD17-CB47B34D8092}" type="datetime1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Scott_Justin_18A_KWT_Overview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372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996E85F-BD02-4FE5-95D7-1AF4AA1DFF91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Scott_Justin_18A_KWT_Overview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CA08-3AB2-4C8F-9863-58D1984180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349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996E85F-BD02-4FE5-95D7-1AF4AA1DFF91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Scott_Justin_18A_KWT_Overview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CA08-3AB2-4C8F-9863-58D1984180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172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FCA6ABB-D2C6-436F-B91D-65A087BA38DE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5736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DC53-6A92-4E97-BFFF-C9F56E408949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812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8A5C-51C6-4C73-9F6B-527919621391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6133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9A4C1-C35A-4E72-AEBE-8015ECA6730B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2001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DFF47-E314-4792-A3AF-89323A544106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8974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91FE5-B161-440F-B7C0-DB808169BA71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19676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17B2-84DA-4AA8-A3C0-209AF6F49B49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5825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162CE-2A39-4AC1-87BF-393BDA151045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896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AEA66-B627-4759-9779-C94222BECC69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2298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69ABF-6D2C-4644-B93C-57C2326C6709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667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D616-687A-4F8D-AB79-F202F1058189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602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5199-1CCC-4BA3-AD96-86BA61EDA7EF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03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FA46A-9B0D-4F54-B2EC-FDBDB71556E2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965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A4B7-8A1E-4431-AF6F-65CCAE39A01C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2484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8B872-A454-4BA0-9BA4-3363945BB1B7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763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42ADC-5338-4E3F-A250-ACC35ECCE49B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0523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B9E1C-5AF1-4F7C-8129-219CEB66ACEE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71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5DA86F7-CF18-4EB7-8DE4-28762FF434D1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218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Kodiak West Travel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Travel</a:t>
            </a:r>
          </a:p>
          <a:p>
            <a:r>
              <a:rPr lang="en-US" dirty="0" smtClean="0"/>
              <a:t>Your 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09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Dreams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87" b="2078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Whether you want to trek on a glacier or spend your time in quiet solitude, Kodiak West Travel can make your dream a reality. If you can dream it, we can help you get there.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89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Expertise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20 years of experience in the travel industry</a:t>
            </a:r>
          </a:p>
          <a:p>
            <a:pPr lvl="1"/>
            <a:r>
              <a:rPr lang="en-US" dirty="0" smtClean="0"/>
              <a:t>Certified Travel Associates</a:t>
            </a:r>
          </a:p>
          <a:p>
            <a:r>
              <a:rPr lang="en-US" dirty="0" smtClean="0"/>
              <a:t>Specializing in land and sea travel</a:t>
            </a:r>
          </a:p>
          <a:p>
            <a:pPr lvl="1"/>
            <a:r>
              <a:rPr lang="en-US" dirty="0" smtClean="0"/>
              <a:t>Pacific Northwest including U.S. and Canada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6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Vacation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147" y="2557463"/>
            <a:ext cx="5901706" cy="3317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51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Our Company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Kodiak West travel was established in May 2001 by Ken </a:t>
            </a:r>
            <a:r>
              <a:rPr lang="en-US" dirty="0" err="1" smtClean="0"/>
              <a:t>Dakona</a:t>
            </a:r>
            <a:r>
              <a:rPr lang="en-US" dirty="0" smtClean="0"/>
              <a:t> and Mariam Dorner, two Alaskan residents whose sense of adventure and commitment to ecotourism is an inherent aspect of their travel itineraries.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65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46</TotalTime>
  <Words>147</Words>
  <Application>Microsoft Office PowerPoint</Application>
  <PresentationFormat>Widescreen</PresentationFormat>
  <Paragraphs>33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Garamond</vt:lpstr>
      <vt:lpstr>Organic</vt:lpstr>
      <vt:lpstr>Kodiak West Travel</vt:lpstr>
      <vt:lpstr>Your Dreams</vt:lpstr>
      <vt:lpstr>Our Expertise</vt:lpstr>
      <vt:lpstr>Your Vacation</vt:lpstr>
      <vt:lpstr>About Our Company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Kodiak West</dc:title>
  <dc:subject>computer literacy</dc:subject>
  <dc:creator>Scott, Justin</dc:creator>
  <cp:keywords>company overview</cp:keywords>
  <cp:lastModifiedBy>Scott, Justin</cp:lastModifiedBy>
  <cp:revision>10</cp:revision>
  <dcterms:created xsi:type="dcterms:W3CDTF">2017-11-27T20:13:45Z</dcterms:created>
  <dcterms:modified xsi:type="dcterms:W3CDTF">2017-11-27T21:00:31Z</dcterms:modified>
</cp:coreProperties>
</file>