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media/image6.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12/13/2017</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softwareengineeringdaily.com/tag/net-neutrality/" TargetMode="External"/><Relationship Id="rId2" Type="http://schemas.openxmlformats.org/officeDocument/2006/relationships/hyperlink" Target="https://qz.com/1114690/why-is-net-neutrality-important-look-to-portugal-and-spain-to-understand/" TargetMode="External"/><Relationship Id="rId1" Type="http://schemas.openxmlformats.org/officeDocument/2006/relationships/slideLayout" Target="../slideLayouts/slideLayout2.xml"/><Relationship Id="rId4" Type="http://schemas.openxmlformats.org/officeDocument/2006/relationships/hyperlink" Target="https://publiclab.org/notes/gretchengehrke/12-07-2017/net-neutrality-resources-for-ac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Net Neutrality</a:t>
            </a:r>
            <a:endParaRPr lang="en-US" dirty="0"/>
          </a:p>
        </p:txBody>
      </p:sp>
      <p:sp>
        <p:nvSpPr>
          <p:cNvPr id="3" name="Subtitle 2"/>
          <p:cNvSpPr>
            <a:spLocks noGrp="1"/>
          </p:cNvSpPr>
          <p:nvPr>
            <p:ph type="subTitle" idx="1"/>
          </p:nvPr>
        </p:nvSpPr>
        <p:spPr/>
        <p:txBody>
          <a:bodyPr/>
          <a:lstStyle/>
          <a:p>
            <a:pPr algn="ctr"/>
            <a:r>
              <a:rPr lang="en-US" dirty="0" smtClean="0"/>
              <a:t>And why we need it</a:t>
            </a:r>
          </a:p>
          <a:p>
            <a:pPr algn="ctr"/>
            <a:r>
              <a:rPr lang="en-US" dirty="0" smtClean="0"/>
              <a:t>By: Ben Mahler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0708" y="0"/>
            <a:ext cx="3921292" cy="2377440"/>
          </a:xfrm>
          <a:prstGeom prst="rect">
            <a:avLst/>
          </a:prstGeom>
          <a:effectLst>
            <a:reflection blurRad="6350" stA="50000" endA="300" endPos="55000" dir="5400000" sy="-100000" algn="bl" rotWithShape="0"/>
          </a:effectLst>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4121102" cy="2377440"/>
          </a:xfrm>
          <a:prstGeom prst="rect">
            <a:avLst/>
          </a:prstGeom>
          <a:effectLst>
            <a:reflection blurRad="6350" stA="50000" endA="300" endPos="55000" dir="5400000" sy="-100000" algn="bl" rotWithShape="0"/>
          </a:effectLst>
        </p:spPr>
      </p:pic>
    </p:spTree>
    <p:extLst>
      <p:ext uri="{BB962C8B-B14F-4D97-AF65-F5344CB8AC3E}">
        <p14:creationId xmlns:p14="http://schemas.microsoft.com/office/powerpoint/2010/main" val="349542735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exactly is net neutrality?</a:t>
            </a:r>
            <a:endParaRPr lang="en-US" dirty="0"/>
          </a:p>
        </p:txBody>
      </p:sp>
      <p:sp>
        <p:nvSpPr>
          <p:cNvPr id="3" name="Content Placeholder 2"/>
          <p:cNvSpPr>
            <a:spLocks noGrp="1"/>
          </p:cNvSpPr>
          <p:nvPr>
            <p:ph idx="1"/>
          </p:nvPr>
        </p:nvSpPr>
        <p:spPr>
          <a:xfrm>
            <a:off x="1141413" y="2249487"/>
            <a:ext cx="6630988" cy="3541714"/>
          </a:xfrm>
        </p:spPr>
        <p:txBody>
          <a:bodyPr>
            <a:normAutofit fontScale="92500" lnSpcReduction="20000"/>
          </a:bodyPr>
          <a:lstStyle/>
          <a:p>
            <a:r>
              <a:rPr lang="en-US" dirty="0" smtClean="0"/>
              <a:t>Net Neutrality makes it so internet service providers are unable to speed up, slow down, and even block websites and applications from working on your personal computer while using their service.</a:t>
            </a:r>
          </a:p>
          <a:p>
            <a:r>
              <a:rPr lang="en-US" dirty="0" smtClean="0"/>
              <a:t>Net Neutrality creates a level playing field for small businesses and corporations alike so that corporations do not have an unfair advantage.</a:t>
            </a:r>
          </a:p>
          <a:p>
            <a:r>
              <a:rPr lang="en-US" dirty="0" smtClean="0"/>
              <a:t>Net Neutrality allows for any website to be viewed free of charge.</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033" t="-1216" r="51894" b="1216"/>
          <a:stretch/>
        </p:blipFill>
        <p:spPr>
          <a:xfrm>
            <a:off x="7772401" y="1932283"/>
            <a:ext cx="3624900" cy="4176122"/>
          </a:xfrm>
          <a:prstGeom prst="rect">
            <a:avLst/>
          </a:prstGeom>
        </p:spPr>
      </p:pic>
    </p:spTree>
    <p:extLst>
      <p:ext uri="{BB962C8B-B14F-4D97-AF65-F5344CB8AC3E}">
        <p14:creationId xmlns:p14="http://schemas.microsoft.com/office/powerpoint/2010/main" val="395779401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the end of net neutrality mean for you?</a:t>
            </a:r>
            <a:endParaRPr lang="en-US" dirty="0"/>
          </a:p>
        </p:txBody>
      </p:sp>
      <p:sp>
        <p:nvSpPr>
          <p:cNvPr id="3" name="Content Placeholder 2"/>
          <p:cNvSpPr>
            <a:spLocks noGrp="1"/>
          </p:cNvSpPr>
          <p:nvPr>
            <p:ph idx="1"/>
          </p:nvPr>
        </p:nvSpPr>
        <p:spPr>
          <a:xfrm>
            <a:off x="455613" y="2097088"/>
            <a:ext cx="4725988" cy="3541714"/>
          </a:xfrm>
        </p:spPr>
        <p:txBody>
          <a:bodyPr>
            <a:normAutofit fontScale="70000" lnSpcReduction="20000"/>
          </a:bodyPr>
          <a:lstStyle/>
          <a:p>
            <a:r>
              <a:rPr lang="en-US" dirty="0" smtClean="0"/>
              <a:t>The end of net neutrality of essentially the end of freedom of speech on the internet. By allowing internet service providers free reign of what a consumer is able to view, they are able to block their users from viewing content they do not wish to support. Furthermore, this allows for corporations to make deals with internet service providers, charging you for viewing certain content, targeting advertisements using collected search data, and greatly hinder the small business online shops in favor of multi million dollar companies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3401" y="2097088"/>
            <a:ext cx="6021023" cy="3390901"/>
          </a:xfrm>
          <a:prstGeom prst="rect">
            <a:avLst/>
          </a:prstGeom>
        </p:spPr>
      </p:pic>
      <p:sp>
        <p:nvSpPr>
          <p:cNvPr id="5" name="TextBox 4"/>
          <p:cNvSpPr txBox="1"/>
          <p:nvPr/>
        </p:nvSpPr>
        <p:spPr>
          <a:xfrm>
            <a:off x="5613401" y="5487989"/>
            <a:ext cx="6021023" cy="923330"/>
          </a:xfrm>
          <a:prstGeom prst="rect">
            <a:avLst/>
          </a:prstGeom>
          <a:noFill/>
        </p:spPr>
        <p:txBody>
          <a:bodyPr wrap="square" rtlCol="0">
            <a:spAutoFit/>
          </a:bodyPr>
          <a:lstStyle/>
          <a:p>
            <a:pPr algn="ctr"/>
            <a:r>
              <a:rPr lang="en-US" dirty="0" smtClean="0"/>
              <a:t>Above is a hypothetical model of website pricings if net neutrality were to be eliminated</a:t>
            </a:r>
          </a:p>
          <a:p>
            <a:endParaRPr lang="en-US" dirty="0"/>
          </a:p>
        </p:txBody>
      </p:sp>
    </p:spTree>
    <p:extLst>
      <p:ext uri="{BB962C8B-B14F-4D97-AF65-F5344CB8AC3E}">
        <p14:creationId xmlns:p14="http://schemas.microsoft.com/office/powerpoint/2010/main" val="116554458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 think your internet is slow now?</a:t>
            </a:r>
            <a:endParaRPr lang="en-US" dirty="0"/>
          </a:p>
        </p:txBody>
      </p:sp>
      <p:sp>
        <p:nvSpPr>
          <p:cNvPr id="3" name="Content Placeholder 2"/>
          <p:cNvSpPr>
            <a:spLocks noGrp="1"/>
          </p:cNvSpPr>
          <p:nvPr>
            <p:ph idx="1"/>
          </p:nvPr>
        </p:nvSpPr>
        <p:spPr>
          <a:xfrm>
            <a:off x="334963" y="2351087"/>
            <a:ext cx="6669088" cy="3541714"/>
          </a:xfrm>
        </p:spPr>
        <p:txBody>
          <a:bodyPr>
            <a:normAutofit fontScale="92500" lnSpcReduction="20000"/>
          </a:bodyPr>
          <a:lstStyle/>
          <a:p>
            <a:r>
              <a:rPr lang="en-US" dirty="0" smtClean="0"/>
              <a:t>As it is, millions of Americans suffer from issues with their internet speeds. The removal of net neutrality will only serve to make that issue worse. Think of your internet currently like the autobahn. It runs at whatever speed it may, but regardless, everything is moving the same. The removal of net neutrality will create what are essentially fast and slow lanes for the internet, with big corporations occupying the fast lanes and all other websites in the slow lanes. Good luck accessing forums and fan sites.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000" y="2351087"/>
            <a:ext cx="5461000" cy="3071812"/>
          </a:xfrm>
          <a:prstGeom prst="rect">
            <a:avLst/>
          </a:prstGeom>
          <a:effectLst>
            <a:softEdge rad="317500"/>
          </a:effectLst>
        </p:spPr>
      </p:pic>
    </p:spTree>
    <p:extLst>
      <p:ext uri="{BB962C8B-B14F-4D97-AF65-F5344CB8AC3E}">
        <p14:creationId xmlns:p14="http://schemas.microsoft.com/office/powerpoint/2010/main" val="400611232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CAN YOU DO?</a:t>
            </a:r>
            <a:endParaRPr lang="en-US" dirty="0"/>
          </a:p>
        </p:txBody>
      </p:sp>
      <p:sp>
        <p:nvSpPr>
          <p:cNvPr id="3" name="Content Placeholder 2"/>
          <p:cNvSpPr>
            <a:spLocks noGrp="1"/>
          </p:cNvSpPr>
          <p:nvPr>
            <p:ph idx="1"/>
          </p:nvPr>
        </p:nvSpPr>
        <p:spPr>
          <a:xfrm>
            <a:off x="1141412" y="2097088"/>
            <a:ext cx="9905999" cy="3541714"/>
          </a:xfrm>
        </p:spPr>
        <p:txBody>
          <a:bodyPr>
            <a:normAutofit fontScale="92500" lnSpcReduction="10000"/>
          </a:bodyPr>
          <a:lstStyle/>
          <a:p>
            <a:r>
              <a:rPr lang="en-US" dirty="0" smtClean="0"/>
              <a:t>Although it does not seem like you can do much, the role of the individual is more important than ever on this issue. To help, you must make your opinion heard and hopefully, </a:t>
            </a:r>
            <a:r>
              <a:rPr lang="en-US" dirty="0" err="1" smtClean="0"/>
              <a:t>Ajit</a:t>
            </a:r>
            <a:r>
              <a:rPr lang="en-US" dirty="0" smtClean="0"/>
              <a:t> </a:t>
            </a:r>
            <a:r>
              <a:rPr lang="en-US" dirty="0" err="1" smtClean="0"/>
              <a:t>Pai</a:t>
            </a:r>
            <a:r>
              <a:rPr lang="en-US" dirty="0" smtClean="0"/>
              <a:t>, the man from the beginning, will get the message. Please visit this website and sign to petition to keep net neutrality!</a:t>
            </a:r>
          </a:p>
          <a:p>
            <a:endParaRPr lang="en-US" dirty="0"/>
          </a:p>
          <a:p>
            <a:pPr algn="ctr"/>
            <a:r>
              <a:rPr lang="en-US" sz="3600" dirty="0">
                <a:solidFill>
                  <a:srgbClr val="FFFF00"/>
                </a:solidFill>
              </a:rPr>
              <a:t>https://www.change.org/p/save-net-neutrality-netneutrality</a:t>
            </a:r>
          </a:p>
        </p:txBody>
      </p:sp>
    </p:spTree>
    <p:extLst>
      <p:ext uri="{BB962C8B-B14F-4D97-AF65-F5344CB8AC3E}">
        <p14:creationId xmlns:p14="http://schemas.microsoft.com/office/powerpoint/2010/main" val="284641571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fontScale="85000" lnSpcReduction="10000"/>
          </a:bodyPr>
          <a:lstStyle/>
          <a:p>
            <a:r>
              <a:rPr lang="en-US" dirty="0">
                <a:hlinkClick r:id="rId2"/>
              </a:rPr>
              <a:t>https://qz.com/1114690/why-is-net-neutrality-important-look-to-portugal-and-spain-to-understand</a:t>
            </a:r>
            <a:r>
              <a:rPr lang="en-US" dirty="0" smtClean="0">
                <a:hlinkClick r:id="rId2"/>
              </a:rPr>
              <a:t>/</a:t>
            </a:r>
            <a:endParaRPr lang="en-US" dirty="0" smtClean="0"/>
          </a:p>
          <a:p>
            <a:r>
              <a:rPr lang="en-US" dirty="0"/>
              <a:t>http://www.breitbart.com/tech/2017/01/24/net-neutrality-critic-ajit-pai-named-new-fcc-chairman/</a:t>
            </a:r>
          </a:p>
          <a:p>
            <a:r>
              <a:rPr lang="en-US" dirty="0">
                <a:hlinkClick r:id="rId3"/>
              </a:rPr>
              <a:t>https://softwareengineeringdaily.com/tag/net-neutrality</a:t>
            </a:r>
            <a:r>
              <a:rPr lang="en-US" dirty="0" smtClean="0">
                <a:hlinkClick r:id="rId3"/>
              </a:rPr>
              <a:t>/</a:t>
            </a:r>
            <a:endParaRPr lang="en-US" dirty="0" smtClean="0"/>
          </a:p>
          <a:p>
            <a:r>
              <a:rPr lang="en-US" dirty="0">
                <a:hlinkClick r:id="rId4"/>
              </a:rPr>
              <a:t>https://</a:t>
            </a:r>
            <a:r>
              <a:rPr lang="en-US" dirty="0" smtClean="0">
                <a:hlinkClick r:id="rId4"/>
              </a:rPr>
              <a:t>publiclab.org/notes/gretchengehrke/12-07-2017/net-neutrality-resources-for-action</a:t>
            </a:r>
            <a:endParaRPr lang="en-US" dirty="0" smtClean="0"/>
          </a:p>
          <a:p>
            <a:r>
              <a:rPr lang="en-US" dirty="0"/>
              <a:t>http://www.aljazeera.com/news/2017/12/net-neutrality-matters-171212133031187.html</a:t>
            </a:r>
          </a:p>
        </p:txBody>
      </p:sp>
    </p:spTree>
    <p:extLst>
      <p:ext uri="{BB962C8B-B14F-4D97-AF65-F5344CB8AC3E}">
        <p14:creationId xmlns:p14="http://schemas.microsoft.com/office/powerpoint/2010/main" val="283913551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50</TotalTime>
  <Words>404</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Trebuchet MS</vt:lpstr>
      <vt:lpstr>Tw Cen MT</vt:lpstr>
      <vt:lpstr>Circuit</vt:lpstr>
      <vt:lpstr>Net Neutrality</vt:lpstr>
      <vt:lpstr>What exactly is net neutrality?</vt:lpstr>
      <vt:lpstr>What will the end of net neutrality mean for you?</vt:lpstr>
      <vt:lpstr>Do you think your internet is slow now?</vt:lpstr>
      <vt:lpstr>WHAT CAN YOU DO?</vt:lpstr>
      <vt:lpstr>Works cited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 Neutrality</dc:title>
  <dc:creator>Mahler, Ben</dc:creator>
  <cp:lastModifiedBy>Mahler, Ben</cp:lastModifiedBy>
  <cp:revision>6</cp:revision>
  <dcterms:created xsi:type="dcterms:W3CDTF">2017-12-13T21:07:32Z</dcterms:created>
  <dcterms:modified xsi:type="dcterms:W3CDTF">2017-12-13T21:59:32Z</dcterms:modified>
</cp:coreProperties>
</file>