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&amp;ehk=vy3saCMGb2KJTMPO9HiW3Q&amp;r=0&amp;pid=OfficeInsert" ContentType="image/jpe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762"/>
    <a:srgbClr val="D6A852"/>
    <a:srgbClr val="FCAD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86" d="100"/>
          <a:sy n="86" d="100"/>
        </p:scale>
        <p:origin x="60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89955D5-7A49-4552-803A-A2F6B26850F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A8CF384-BFD5-4899-8FD3-3FD61421E73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7F5EBC-42A6-482B-85B7-A51EB6919C5C}" type="datetime1">
              <a:rPr lang="en-US" smtClean="0"/>
              <a:t>12/6/2017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D0188D-BDC7-45C1-9C5E-DE98CB5F85A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Mahler_Ben_18I_Coasters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D611C6-2E06-4AF8-AF49-6C097446AFA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F41673-2DA7-4D98-A7FA-B3720A50D9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300238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4C26FB-7BA6-458E-AC32-8B884B932A24}" type="datetime1">
              <a:rPr lang="en-US" smtClean="0"/>
              <a:t>12/6/2017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Mahler_Ben_18I_Coasters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187F85-3FF4-4987-AD65-45EE56F250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205157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12/6/2017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12/6/2017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12/6/2017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12/6/2017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12/6/2017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12/6/2017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12/6/2017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12/6/2017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12/6/2017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12/6/2017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12/6/2017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12/6/2017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12/6/2017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pacojariego.me/2014/01/26/history-is-a-roller-coaster/" TargetMode="External"/><Relationship Id="rId2" Type="http://schemas.openxmlformats.org/officeDocument/2006/relationships/image" Target="../media/image3.jpg&amp;ehk=vy3saCMGb2KJTMPO9HiW3Q&amp;r=0&amp;pid=OfficeInsert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creativecommons.org/licenses/by-sa/4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FFC762"/>
                </a:solidFill>
              </a:rPr>
              <a:t>Coaster Countdown!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Sensation Park Entertainment 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791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dirty="0">
                <a:solidFill>
                  <a:srgbClr val="FFC762"/>
                </a:solidFill>
              </a:rPr>
              <a:t>Launch Time!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sz="3600" b="1" i="1" dirty="0"/>
              <a:t>Sensation Park Entertainment Group will introduce several new roller coasters next year at several parks. The attractions are named Intensity, Hang Time, and Last Chance.</a:t>
            </a:r>
          </a:p>
        </p:txBody>
      </p:sp>
    </p:spTree>
    <p:extLst>
      <p:ext uri="{BB962C8B-B14F-4D97-AF65-F5344CB8AC3E}">
        <p14:creationId xmlns:p14="http://schemas.microsoft.com/office/powerpoint/2010/main" val="2094289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C762"/>
                </a:solidFill>
              </a:rPr>
              <a:t>New Coasters for 2019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0000" y="2057400"/>
            <a:ext cx="5185873" cy="4330913"/>
          </a:xfrm>
        </p:spPr>
        <p:txBody>
          <a:bodyPr>
            <a:normAutofit/>
          </a:bodyPr>
          <a:lstStyle/>
          <a:p>
            <a:pPr marL="457200" indent="-457200">
              <a:buClr>
                <a:schemeClr val="accent1">
                  <a:lumMod val="60000"/>
                  <a:lumOff val="40000"/>
                </a:schemeClr>
              </a:buClr>
              <a:buFont typeface="+mj-lt"/>
              <a:buAutoNum type="arabicPeriod"/>
            </a:pPr>
            <a:r>
              <a:rPr lang="en-US" sz="2400" dirty="0"/>
              <a:t>Intensity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/>
              <a:t>2,933 foot steel coaster 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/>
              <a:t>Playa Vista Park</a:t>
            </a:r>
          </a:p>
          <a:p>
            <a:pPr marL="457200" indent="-457200">
              <a:buClr>
                <a:schemeClr val="accent1">
                  <a:lumMod val="60000"/>
                  <a:lumOff val="40000"/>
                </a:schemeClr>
              </a:buClr>
              <a:buFont typeface="+mj-lt"/>
              <a:buAutoNum type="arabicPeriod"/>
            </a:pPr>
            <a:r>
              <a:rPr lang="en-US" sz="2400" dirty="0"/>
              <a:t>Hang Time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/>
              <a:t>7,438 foot steel coaster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/>
              <a:t>Edmonton Park</a:t>
            </a:r>
          </a:p>
          <a:p>
            <a:pPr marL="457200" indent="-457200">
              <a:buClr>
                <a:schemeClr val="accent1">
                  <a:lumMod val="60000"/>
                  <a:lumOff val="40000"/>
                </a:schemeClr>
              </a:buClr>
              <a:buFont typeface="+mj-lt"/>
              <a:buAutoNum type="arabicPeriod"/>
            </a:pPr>
            <a:r>
              <a:rPr lang="en-US" sz="2400" dirty="0"/>
              <a:t>Last Chance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/>
              <a:t>4,564 foot steel coaster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/>
              <a:t>Beech Springs Park</a:t>
            </a:r>
          </a:p>
        </p:txBody>
      </p:sp>
      <p:pic>
        <p:nvPicPr>
          <p:cNvPr id="16" name="Content Placeholder 1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8075" y="2312033"/>
            <a:ext cx="5194300" cy="3459484"/>
          </a:xfrm>
          <a:effectLst>
            <a:glow rad="63500">
              <a:schemeClr val="accent2">
                <a:satMod val="175000"/>
                <a:alpha val="40000"/>
              </a:schemeClr>
            </a:glow>
            <a:outerShdw blurRad="50800" dir="1440000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94524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630582" y="2951396"/>
            <a:ext cx="10561418" cy="1468800"/>
          </a:xfrm>
        </p:spPr>
        <p:txBody>
          <a:bodyPr/>
          <a:lstStyle/>
          <a:p>
            <a:r>
              <a:rPr lang="en-US" dirty="0"/>
              <a:t>Let the Fun Begin!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8FBEFB6-46E5-455B-8964-E81AA9DBE0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2" y="0"/>
            <a:ext cx="4102344" cy="411480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D21D0AB-D01A-4BBF-8C77-5E983FCA2E99}"/>
              </a:ext>
            </a:extLst>
          </p:cNvPr>
          <p:cNvSpPr txBox="1"/>
          <p:nvPr/>
        </p:nvSpPr>
        <p:spPr>
          <a:xfrm>
            <a:off x="0" y="3757961"/>
            <a:ext cx="2283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3" tooltip="http://pacojariego.me/2014/01/26/history-is-a-roller-coaster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4" tooltip="https://creativecommons.org/licenses/by-sa/4.0/"/>
              </a:rPr>
              <a:t>CC BY-SA</a:t>
            </a:r>
            <a:endParaRPr lang="en-US" sz="90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FAC61F1-AFAA-4446-9828-FC8C0B23B4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2" y="2743200"/>
            <a:ext cx="4102344" cy="411480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8E2149E-5DB6-47C3-8D30-0192227AB9CB}"/>
              </a:ext>
            </a:extLst>
          </p:cNvPr>
          <p:cNvSpPr txBox="1"/>
          <p:nvPr/>
        </p:nvSpPr>
        <p:spPr>
          <a:xfrm>
            <a:off x="8291573" y="5709424"/>
            <a:ext cx="3900427" cy="52322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dirty="0"/>
              <a:t>Starting Summer 2019</a:t>
            </a:r>
          </a:p>
        </p:txBody>
      </p:sp>
    </p:spTree>
    <p:extLst>
      <p:ext uri="{BB962C8B-B14F-4D97-AF65-F5344CB8AC3E}">
        <p14:creationId xmlns:p14="http://schemas.microsoft.com/office/powerpoint/2010/main" val="17449680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TM03457503[[fn=Quotable]]</Template>
  <TotalTime>45</TotalTime>
  <Words>86</Words>
  <Application>Microsoft Office PowerPoint</Application>
  <PresentationFormat>Widescreen</PresentationFormat>
  <Paragraphs>17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Calibri</vt:lpstr>
      <vt:lpstr>Century Gothic</vt:lpstr>
      <vt:lpstr>Wingdings</vt:lpstr>
      <vt:lpstr>Wingdings 2</vt:lpstr>
      <vt:lpstr>Quotable</vt:lpstr>
      <vt:lpstr>Coaster Countdown!</vt:lpstr>
      <vt:lpstr>Launch Time!</vt:lpstr>
      <vt:lpstr>New Coasters for 2019</vt:lpstr>
      <vt:lpstr>Let the Fun Begin!</vt:lpstr>
    </vt:vector>
  </TitlesOfParts>
  <Manager>Ben Mahler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Coaster Countdown!</dc:title>
  <dc:subject>CISY 102</dc:subject>
  <dc:creator/>
  <cp:keywords>coasters</cp:keywords>
  <cp:lastModifiedBy>Mahler, Ben</cp:lastModifiedBy>
  <cp:revision>6</cp:revision>
  <dcterms:created xsi:type="dcterms:W3CDTF">2015-06-26T12:36:17Z</dcterms:created>
  <dcterms:modified xsi:type="dcterms:W3CDTF">2017-12-06T20:19:49Z</dcterms:modified>
</cp:coreProperties>
</file>