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62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84" d="100"/>
          <a:sy n="84" d="100"/>
        </p:scale>
        <p:origin x="11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B7C2DAF-3E5B-40B2-AEE1-D46E37A079E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E513C8-808B-45EF-A445-B4E6A973399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49AC1-CF70-47D3-8AC3-B95E3AFF0F7A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69DB26-2AA7-487B-92AC-BB028D0472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Mahler_Ben_18H_Refuge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CAC898-D4E3-4AA5-B468-C1D793265A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A228BC-98EC-46CF-B494-DFEAD7ADE1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09008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7820C-4F20-4F11-9930-7606737234D0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Mahler_Ben_18H_Refuge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62A21-7B70-47F9-B806-ED423B3F3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1084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11/27/2017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600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11/27/2017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90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11/27/2017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317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11/27/2017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848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908A7C6C-0F39-4D70-8E8D-FE5B9C95FA73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11/27/2017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763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11/27/2017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582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11/27/2017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002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11/27/2017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113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11/27/2017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822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11/27/2017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969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11/27/2017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230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11/27/2017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433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Arctic National Wildlife Refuge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 Alaska with Kodiak West Travel</a:t>
            </a:r>
          </a:p>
        </p:txBody>
      </p:sp>
    </p:spTree>
    <p:extLst>
      <p:ext uri="{BB962C8B-B14F-4D97-AF65-F5344CB8AC3E}">
        <p14:creationId xmlns:p14="http://schemas.microsoft.com/office/powerpoint/2010/main" val="2039953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the Refuge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Largest National Wildlife Refuge in the country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Alaska’s first official ecosystem conservation area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Established in 1960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Climate varies from cold to freezing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Temperatures may drop below freezing at any time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No formal roads or facilities</a:t>
            </a:r>
          </a:p>
        </p:txBody>
      </p:sp>
    </p:spTree>
    <p:extLst>
      <p:ext uri="{BB962C8B-B14F-4D97-AF65-F5344CB8AC3E}">
        <p14:creationId xmlns:p14="http://schemas.microsoft.com/office/powerpoint/2010/main" val="1264344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Brooks Mountain Range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" r="322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A treeless range peppered with rivers and streams and home to a variety of birds and land and marine mammals.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82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Rafting the Refuge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525" y="1692914"/>
            <a:ext cx="5213350" cy="3472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i="1" dirty="0"/>
              <a:t>River rafting is a popular way to tour the refuge. Trips are scheduled from mid-June to early September and are typically planned for six to eight days.</a:t>
            </a:r>
          </a:p>
        </p:txBody>
      </p:sp>
    </p:spTree>
    <p:extLst>
      <p:ext uri="{BB962C8B-B14F-4D97-AF65-F5344CB8AC3E}">
        <p14:creationId xmlns:p14="http://schemas.microsoft.com/office/powerpoint/2010/main" val="70202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Kodiak West Travel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are currently accepting reservations for next year!</a:t>
            </a:r>
          </a:p>
        </p:txBody>
      </p:sp>
    </p:spTree>
    <p:extLst>
      <p:ext uri="{BB962C8B-B14F-4D97-AF65-F5344CB8AC3E}">
        <p14:creationId xmlns:p14="http://schemas.microsoft.com/office/powerpoint/2010/main" val="3397996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12</TotalTime>
  <Words>117</Words>
  <Application>Microsoft Office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Wingdings</vt:lpstr>
      <vt:lpstr>Wingdings 2</vt:lpstr>
      <vt:lpstr>Frame</vt:lpstr>
      <vt:lpstr>Arctic National Wildlife Refuge</vt:lpstr>
      <vt:lpstr>About the Refuge</vt:lpstr>
      <vt:lpstr>Brooks Mountain Range</vt:lpstr>
      <vt:lpstr>Rafting the Refuge</vt:lpstr>
      <vt:lpstr>Contact Kodiak West Travel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Arctic National Wildlife Refuge</dc:title>
  <dc:subject>CISY 102</dc:subject>
  <dc:creator>GO! Series</dc:creator>
  <cp:keywords>refuge, tours</cp:keywords>
  <cp:lastModifiedBy>Mahler, Ben</cp:lastModifiedBy>
  <cp:revision>2</cp:revision>
  <dcterms:created xsi:type="dcterms:W3CDTF">2015-05-17T15:08:58Z</dcterms:created>
  <dcterms:modified xsi:type="dcterms:W3CDTF">2017-11-27T17:59:26Z</dcterms:modified>
</cp:coreProperties>
</file>