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 varScale="1">
        <p:scale>
          <a:sx n="85" d="100"/>
          <a:sy n="85" d="100"/>
        </p:scale>
        <p:origin x="7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27F5108-F0F7-4053-8252-2661E601E48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67DFE8-6621-45A2-B887-E73F5F5C34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0D1B65-58C4-45F6-9B38-4CA15FDBB781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1476C1-23F2-4573-8B0E-1454CF7834F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Mahler_Ben_18G_Juneau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A20681-7F9E-4041-AB64-D9C1A6AC517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9621E-4F56-4980-A652-1097F303F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74553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E7D452-7CED-4B5C-BB4C-F58B4F4F159D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Mahler_Ben_18G_Juneau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EECF1-C748-4D3D-8FFE-CE1E69640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135377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Mendenhall Glacier is the most famous glacier in Juneau and in some years is visited by over 400,000 people.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EECF1-C748-4D3D-8FFE-CE1E6964073B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DB436-E493-438E-96BC-97780BE0440C}"/>
              </a:ext>
            </a:extLst>
          </p:cNvPr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96E2351-1D46-4597-8B67-814A3A5937B4}" type="datetime1">
              <a:rPr lang="en-US" smtClean="0"/>
              <a:t>11/29/2017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2D0A9-8624-45F7-BB9B-7100BD66B33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Mahler_Ben_18G_Juneau</a:t>
            </a:r>
          </a:p>
        </p:txBody>
      </p:sp>
    </p:spTree>
    <p:extLst>
      <p:ext uri="{BB962C8B-B14F-4D97-AF65-F5344CB8AC3E}">
        <p14:creationId xmlns:p14="http://schemas.microsoft.com/office/powerpoint/2010/main" val="1969272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11/29/2017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D17AA-421A-4079-B6A2-B59227A39D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Juneau highlights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2C9A3D-D7BA-4878-8396-8FDF1E1356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Kodiak West Travel</a:t>
            </a:r>
          </a:p>
        </p:txBody>
      </p:sp>
    </p:spTree>
    <p:extLst>
      <p:ext uri="{BB962C8B-B14F-4D97-AF65-F5344CB8AC3E}">
        <p14:creationId xmlns:p14="http://schemas.microsoft.com/office/powerpoint/2010/main" val="1244790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3F9E0-2CCE-43A0-B273-860641E36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view from above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B36675E-52EE-4F94-B1F3-0DE599A6C2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57932" y="1976056"/>
            <a:ext cx="4992624" cy="2877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C25F27-071B-4E04-8258-599BF91140B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View a glacier ice field from above by plane or helicopter. If you are more adventurous, try glacier trekking in Juneau where you cam land on a glacier and climb an ice wall.</a:t>
            </a:r>
          </a:p>
        </p:txBody>
      </p:sp>
    </p:spTree>
    <p:extLst>
      <p:ext uri="{BB962C8B-B14F-4D97-AF65-F5344CB8AC3E}">
        <p14:creationId xmlns:p14="http://schemas.microsoft.com/office/powerpoint/2010/main" val="111969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E6A24-DB19-41BE-A0F7-6DBE6FDE3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land and sea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DE12AE-16ED-43B6-A9B4-6E6A3A9AFE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On the water</a:t>
            </a:r>
          </a:p>
          <a:p>
            <a:pPr marL="459486" lvl="1" indent="-285750"/>
            <a:r>
              <a:rPr lang="en-US" dirty="0"/>
              <a:t>Whale Watching</a:t>
            </a:r>
          </a:p>
          <a:p>
            <a:pPr marL="459486" lvl="1" indent="-285750"/>
            <a:r>
              <a:rPr lang="en-US" dirty="0"/>
              <a:t>Kayaking</a:t>
            </a:r>
          </a:p>
          <a:p>
            <a:r>
              <a:rPr lang="en-US" dirty="0"/>
              <a:t>Mount Roberts tramway</a:t>
            </a:r>
          </a:p>
          <a:p>
            <a:pPr marL="459486" lvl="1" indent="-285750"/>
            <a:r>
              <a:rPr lang="en-US" dirty="0"/>
              <a:t>Spectacular views of Juneau</a:t>
            </a:r>
          </a:p>
          <a:p>
            <a:pPr marL="459486" lvl="1" indent="-285750"/>
            <a:r>
              <a:rPr lang="en-US" dirty="0"/>
              <a:t>Recreational hiking trails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5329CFC-2EA2-4563-A375-9EC069DA41E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89638" y="2393680"/>
            <a:ext cx="4754562" cy="3807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96067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F955A-11FF-434A-9554-9EF2F65AE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Mendenhall Glacier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A1D44D0B-7AFE-4B3A-AAE1-2811297D5CF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18892" b="18892"/>
          <a:stretch>
            <a:fillRect/>
          </a:stretch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884BD6-2E03-425F-B29E-A6C82690234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Walk to Mendenhall Glacier from the Visitor Center to get a close-up view of Nugget Falls</a:t>
            </a:r>
          </a:p>
        </p:txBody>
      </p:sp>
    </p:spTree>
    <p:extLst>
      <p:ext uri="{BB962C8B-B14F-4D97-AF65-F5344CB8AC3E}">
        <p14:creationId xmlns:p14="http://schemas.microsoft.com/office/powerpoint/2010/main" val="29292694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137</TotalTime>
  <Words>112</Words>
  <Application>Microsoft Office PowerPoint</Application>
  <PresentationFormat>Widescreen</PresentationFormat>
  <Paragraphs>17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Tw Cen MT</vt:lpstr>
      <vt:lpstr>Tw Cen MT Condensed</vt:lpstr>
      <vt:lpstr>Wingdings 3</vt:lpstr>
      <vt:lpstr>Integral</vt:lpstr>
      <vt:lpstr>Juneau highlights</vt:lpstr>
      <vt:lpstr>The view from above</vt:lpstr>
      <vt:lpstr>On land and sea</vt:lpstr>
      <vt:lpstr>Mendenhall Glacier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Juneau highlights</dc:title>
  <dc:subject>CISY 102</dc:subject>
  <dc:creator>Mahler, Ben</dc:creator>
  <cp:keywords>Juneau</cp:keywords>
  <cp:lastModifiedBy>Mahler, Ben</cp:lastModifiedBy>
  <cp:revision>3</cp:revision>
  <dcterms:created xsi:type="dcterms:W3CDTF">2017-11-29T17:53:39Z</dcterms:created>
  <dcterms:modified xsi:type="dcterms:W3CDTF">2017-11-29T20:11:02Z</dcterms:modified>
</cp:coreProperties>
</file>