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0"/>
  </p:notesMasterIdLst>
  <p:handoutMasterIdLst>
    <p:handoutMasterId r:id="rId11"/>
  </p:handoutMasterIdLst>
  <p:sldIdLst>
    <p:sldId id="264" r:id="rId2"/>
    <p:sldId id="260" r:id="rId3"/>
    <p:sldId id="262" r:id="rId4"/>
    <p:sldId id="265" r:id="rId5"/>
    <p:sldId id="261" r:id="rId6"/>
    <p:sldId id="258" r:id="rId7"/>
    <p:sldId id="259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5380" autoAdjust="0"/>
  </p:normalViewPr>
  <p:slideViewPr>
    <p:cSldViewPr snapToGrid="0">
      <p:cViewPr varScale="1">
        <p:scale>
          <a:sx n="86" d="100"/>
          <a:sy n="86" d="100"/>
        </p:scale>
        <p:origin x="738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4A59321-F3E4-4323-93C9-46CF23BAB2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AFC7DC-E808-4BFB-AAA1-8949B6A639F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E21F0-1FD1-485C-919E-D931A2C194B5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162987-4317-4B07-AB93-CA555D1200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Mahler_Ben_18B_Seattle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13930A-62CF-4780-B051-B62F86EED9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BD78B-1E68-4AEA-ADE5-45DE0A355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2566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12BDC-D0FB-48A0-8D78-78F67D63226A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Mahler_Ben_18B_Seattle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3F78AF-B14A-469C-BEBB-6C15F2630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6024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551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046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951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314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128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695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700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451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979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338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404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09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Making the Most of Your First Port</a:t>
            </a: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5088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Visit Seattle 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Before or After 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Your Cruise to Alaska!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Day One</a:t>
            </a:r>
            <a:br>
              <a:rPr lang="en-US" dirty="0"/>
            </a:br>
            <a:r>
              <a:rPr lang="en-US" dirty="0"/>
              <a:t>Sample </a:t>
            </a:r>
            <a:br>
              <a:rPr lang="en-US" dirty="0"/>
            </a:br>
            <a:r>
              <a:rPr lang="en-US" dirty="0"/>
              <a:t>Itinerary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/>
              <a:t>Pike Place Market for breakfast and shopping</a:t>
            </a:r>
          </a:p>
          <a:p>
            <a:pPr lvl="1"/>
            <a:r>
              <a:rPr lang="en-US" sz="1400" dirty="0"/>
              <a:t>Olympic Sculpture Park  and a stroll along the waterfront </a:t>
            </a:r>
          </a:p>
          <a:p>
            <a:r>
              <a:rPr lang="en-US" sz="1800" dirty="0"/>
              <a:t>Mid-afternoon</a:t>
            </a:r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Tour</a:t>
            </a:r>
          </a:p>
          <a:p>
            <a:pPr lvl="1"/>
            <a:r>
              <a:rPr lang="en-US" sz="1500" dirty="0"/>
              <a:t>Pike Place Market for Dinner</a:t>
            </a:r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Pike Place Market</a:t>
            </a:r>
          </a:p>
          <a:p>
            <a:pPr lvl="1"/>
            <a:r>
              <a:rPr lang="en-US" dirty="0"/>
              <a:t>Breakfast here again and visit the places you loved or missed</a:t>
            </a:r>
          </a:p>
          <a:p>
            <a:r>
              <a:rPr lang="en-US" dirty="0"/>
              <a:t>Experience Music Project and Science Fiction Museum</a:t>
            </a:r>
          </a:p>
          <a:p>
            <a:r>
              <a:rPr lang="en-US" dirty="0"/>
              <a:t>The Space Needle</a:t>
            </a:r>
          </a:p>
          <a:p>
            <a:pPr lvl="1"/>
            <a:r>
              <a:rPr lang="en-US" dirty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89508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046" y="987426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if you can spare</a:t>
            </a:r>
            <a:b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Seattle</a:t>
            </a:r>
            <a:br>
              <a:rPr lang="en-US" dirty="0"/>
            </a:br>
            <a:r>
              <a:rPr lang="en-US" dirty="0"/>
              <a:t>Weather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Heavy rain in January to May and October to December</a:t>
            </a:r>
          </a:p>
          <a:p>
            <a:r>
              <a:rPr lang="en-US" dirty="0"/>
              <a:t>Average yearly precipitation is 37 inches</a:t>
            </a:r>
          </a:p>
          <a:p>
            <a:r>
              <a:rPr lang="en-US" dirty="0"/>
              <a:t>Average temperature in July and August is 75 degrees</a:t>
            </a:r>
          </a:p>
        </p:txBody>
      </p:sp>
    </p:spTree>
    <p:extLst>
      <p:ext uri="{BB962C8B-B14F-4D97-AF65-F5344CB8AC3E}">
        <p14:creationId xmlns:p14="http://schemas.microsoft.com/office/powerpoint/2010/main" val="1959685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151</Words>
  <Application>Microsoft Office PowerPoint</Application>
  <PresentationFormat>Widescreen</PresentationFormat>
  <Paragraphs>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Corbel</vt:lpstr>
      <vt:lpstr>Georgia</vt:lpstr>
      <vt:lpstr>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PowerPoint Presentation</vt:lpstr>
      <vt:lpstr>PowerPoint Presentation</vt:lpstr>
      <vt:lpstr>Seattle Weather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creator>Ben Mahler</dc:creator>
  <cp:keywords>Seaattle</cp:keywords>
  <cp:lastModifiedBy>Mahler, Ben</cp:lastModifiedBy>
  <cp:revision>6</cp:revision>
  <dcterms:created xsi:type="dcterms:W3CDTF">2015-05-17T14:47:04Z</dcterms:created>
  <dcterms:modified xsi:type="dcterms:W3CDTF">2017-11-29T17:51:45Z</dcterms:modified>
  <cp:category>CISY 102</cp:category>
</cp:coreProperties>
</file>