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60"/>
  </p:normalViewPr>
  <p:slideViewPr>
    <p:cSldViewPr snapToGrid="0">
      <p:cViewPr varScale="1">
        <p:scale>
          <a:sx n="85" d="100"/>
          <a:sy n="85" d="100"/>
        </p:scale>
        <p:origin x="7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C0946A-81A5-4A33-9047-448FC769DF0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10405-F4DF-47C1-8EED-79F696CD3A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3669B-11D6-4431-8E73-9C0C6918EA78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F6E545-3586-4738-93FC-52CB827763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Mahler_Ben_18A_KWT_Overview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96F914-6366-4C55-A9AB-EE450650821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B2EFA-80EA-4870-9CA5-824144441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8835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361E2-0FA1-4205-B42B-B5F23E374B88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Mahler_Ben_18A_KWT_Overview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135E1-A5B0-40FB-B8C9-FD30A974B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43519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Kodiak West Travel has locations in Juneau, Anchorage, and Victoria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135E1-A5B0-40FB-B8C9-FD30A974BD74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16CC32-A616-49DD-9702-52C9524E6E68}"/>
              </a:ext>
            </a:extLst>
          </p:cNvPr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1BDD8D1-D210-4D82-ABF4-BF20DC6E85B5}" type="datetime1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F1FCA3-502F-44AA-9BAA-817BB7B7E50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Mahler_Ben_18A_KWT_Overview</a:t>
            </a:r>
          </a:p>
        </p:txBody>
      </p:sp>
    </p:spTree>
    <p:extLst>
      <p:ext uri="{BB962C8B-B14F-4D97-AF65-F5344CB8AC3E}">
        <p14:creationId xmlns:p14="http://schemas.microsoft.com/office/powerpoint/2010/main" val="3509771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6B691CF-799F-4C29-8503-7572AE1689F6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8130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F5A54-D712-4385-8F1B-422C6C2B20AD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616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53CD-973B-46B1-B02F-986E6C45D8BB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0601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19546-9020-4B87-9B12-F0AA5BC10582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5297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01D4-3A8E-4789-8A38-42BB294726E6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99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2699-AA70-4662-9D52-E0812C7D69DA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0385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37B24-54F2-4201-A7CB-813C38B3DA4F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975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B1D82-2444-47AD-9F56-994A0F1BE086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720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58C24-333A-40BD-8549-29E01403887A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607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F7811-0012-43D5-A45D-DFBB0ACF887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133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47C95-2FE7-4C5E-985F-1DBE5AB657D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1172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B8EE8-FEA9-43EC-888E-1D7D253AE554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17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414F-4AAD-42B6-8176-6A02D707C1C7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924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BB13-33D5-4512-9FEA-0F2FF6306106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2125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FB080-FC9F-44CC-93A6-CA20EF1911D3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502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F1026-4F1E-46B0-ADB5-7B7C696199AF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0146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1292D-A437-4951-B9D6-0F7DBE2CC442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18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B85A2B9-DCD0-426F-883D-5464571C00B9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56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47FF3-24CE-405E-98EE-C4D9697D61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Kodiak West Travel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A80574-DD94-4037-A076-37C342352A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Your Travel</a:t>
            </a:r>
          </a:p>
          <a:p>
            <a:r>
              <a:rPr lang="en-US" dirty="0"/>
              <a:t>Your Way</a:t>
            </a:r>
          </a:p>
        </p:txBody>
      </p:sp>
    </p:spTree>
    <p:extLst>
      <p:ext uri="{BB962C8B-B14F-4D97-AF65-F5344CB8AC3E}">
        <p14:creationId xmlns:p14="http://schemas.microsoft.com/office/powerpoint/2010/main" val="1274863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A581F-D6FC-4610-B49D-682C635A2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Dreams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1EB227FF-843C-40B5-83FB-9F29F667E39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0787" b="20787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4914D9-3DA5-42FA-8209-100EAC70285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Whether you want to trek on a glacier or spend your time in quiet solitude, Kodiak West Travel can make your dream a reality. If you dream it, we can help you get there.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DEF1A7-1DA6-4632-A9F3-F07E53BD7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437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5B36C-6F1E-4360-A404-55E4A08D0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Expertise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ADB5D-3887-48EC-B2D8-12D45BFC9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 20 years of experience in the travel industry</a:t>
            </a:r>
          </a:p>
          <a:p>
            <a:pPr lvl="1"/>
            <a:r>
              <a:rPr lang="en-US" dirty="0"/>
              <a:t>Certified Travel Associates </a:t>
            </a:r>
          </a:p>
          <a:p>
            <a:r>
              <a:rPr lang="en-US" dirty="0"/>
              <a:t>Specializing in land and sea travel</a:t>
            </a:r>
          </a:p>
          <a:p>
            <a:pPr lvl="1"/>
            <a:r>
              <a:rPr lang="en-US" dirty="0"/>
              <a:t>Pacific Northwest including U.S. and Canada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C3D325-5EBB-43FF-8AA8-A270D5C58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933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799ED-5DF8-4A7A-BBC0-1AA2642B0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Vacation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5AA0E8E-532A-4B67-9A8B-438350A610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5147" y="2557463"/>
            <a:ext cx="5901706" cy="3317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89612-D5ED-4247-8570-36522D53F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629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58EA5-758E-418D-9FA2-DF4484D5E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Our Company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A0F448-4D3D-4172-8EE3-39E8531790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Kodiak West Travel was established in May 2001 by Ken </a:t>
            </a:r>
            <a:r>
              <a:rPr lang="en-US" dirty="0" err="1"/>
              <a:t>Dakona</a:t>
            </a:r>
            <a:r>
              <a:rPr lang="en-US" dirty="0"/>
              <a:t> and Mariam Dorner, two Alaskan residents whose sense of adventure and commitment to ecotourism is an inherent aspect of their travel itineraries.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99D96-0643-4FE1-A67C-A512C64D8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7867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45</TotalTime>
  <Words>143</Words>
  <Application>Microsoft Office PowerPoint</Application>
  <PresentationFormat>Widescreen</PresentationFormat>
  <Paragraphs>21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Kodiak West Travel</vt:lpstr>
      <vt:lpstr>Your Dreams</vt:lpstr>
      <vt:lpstr>Our Expertise</vt:lpstr>
      <vt:lpstr>Your Vacation</vt:lpstr>
      <vt:lpstr>About Our Company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Kodiak West</dc:title>
  <dc:subject>CISY 102</dc:subject>
  <dc:creator>Mahler, Ben</dc:creator>
  <cp:keywords>company overview</cp:keywords>
  <cp:lastModifiedBy>Mahler, Ben</cp:lastModifiedBy>
  <cp:revision>8</cp:revision>
  <dcterms:created xsi:type="dcterms:W3CDTF">2017-11-27T17:02:39Z</dcterms:created>
  <dcterms:modified xsi:type="dcterms:W3CDTF">2017-11-27T17:48:01Z</dcterms:modified>
</cp:coreProperties>
</file>