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2F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4" d="100"/>
          <a:sy n="74" d="100"/>
        </p:scale>
        <p:origin x="84" y="7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C7AABA88-768D-4B45-965F-88EB85E8198C}" type="datetimeFigureOut">
              <a:rPr lang="en-US" smtClean="0"/>
              <a:t>12/13/2017</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2574302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7AABA88-768D-4B45-965F-88EB85E8198C}"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1968227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C7AABA88-768D-4B45-965F-88EB85E8198C}"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1667275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C7AABA88-768D-4B45-965F-88EB85E8198C}"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4075112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7AABA88-768D-4B45-965F-88EB85E8198C}"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39399173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7AABA88-768D-4B45-965F-88EB85E8198C}" type="datetimeFigureOut">
              <a:rPr lang="en-US" smtClean="0"/>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2454742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7AABA88-768D-4B45-965F-88EB85E8198C}" type="datetimeFigureOut">
              <a:rPr lang="en-US" smtClean="0"/>
              <a:t>12/13/2017</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3719413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C7AABA88-768D-4B45-965F-88EB85E8198C}"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3872119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7AABA88-768D-4B45-965F-88EB85E8198C}"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955680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ABA88-768D-4B45-965F-88EB85E8198C}"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2985004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7AABA88-768D-4B45-965F-88EB85E8198C}"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3203907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AABA88-768D-4B45-965F-88EB85E8198C}"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1607896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AABA88-768D-4B45-965F-88EB85E8198C}" type="datetimeFigureOut">
              <a:rPr lang="en-US" smtClean="0"/>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1876357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AABA88-768D-4B45-965F-88EB85E8198C}"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2413989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AABA88-768D-4B45-965F-88EB85E8198C}" type="datetimeFigureOut">
              <a:rPr lang="en-US" smtClean="0"/>
              <a:t>12/13/2017</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1401353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7AABA88-768D-4B45-965F-88EB85E8198C}"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2745171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7AABA88-768D-4B45-965F-88EB85E8198C}"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9D530859-C0D8-480D-B21E-4BE2BC166C4A}" type="slidenum">
              <a:rPr lang="en-US" smtClean="0"/>
              <a:t>‹#›</a:t>
            </a:fld>
            <a:endParaRPr lang="en-US"/>
          </a:p>
        </p:txBody>
      </p:sp>
    </p:spTree>
    <p:extLst>
      <p:ext uri="{BB962C8B-B14F-4D97-AF65-F5344CB8AC3E}">
        <p14:creationId xmlns:p14="http://schemas.microsoft.com/office/powerpoint/2010/main" val="3496355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C7AABA88-768D-4B45-965F-88EB85E8198C}" type="datetimeFigureOut">
              <a:rPr lang="en-US" smtClean="0"/>
              <a:t>12/13/2017</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9D530859-C0D8-480D-B21E-4BE2BC166C4A}" type="slidenum">
              <a:rPr lang="en-US" smtClean="0"/>
              <a:t>‹#›</a:t>
            </a:fld>
            <a:endParaRPr lang="en-US"/>
          </a:p>
        </p:txBody>
      </p:sp>
    </p:spTree>
    <p:extLst>
      <p:ext uri="{BB962C8B-B14F-4D97-AF65-F5344CB8AC3E}">
        <p14:creationId xmlns:p14="http://schemas.microsoft.com/office/powerpoint/2010/main" val="22956082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Breastfeeding in Public</a:t>
            </a:r>
            <a:endParaRPr lang="en-US" dirty="0"/>
          </a:p>
        </p:txBody>
      </p:sp>
      <p:sp>
        <p:nvSpPr>
          <p:cNvPr id="3" name="Subtitle 2"/>
          <p:cNvSpPr>
            <a:spLocks noGrp="1"/>
          </p:cNvSpPr>
          <p:nvPr>
            <p:ph type="subTitle" idx="1"/>
          </p:nvPr>
        </p:nvSpPr>
        <p:spPr/>
        <p:txBody>
          <a:bodyPr/>
          <a:lstStyle/>
          <a:p>
            <a:r>
              <a:rPr lang="en-US" dirty="0" smtClean="0"/>
              <a:t>By Quiandra Smith</a:t>
            </a:r>
            <a:endParaRPr lang="en-US" dirty="0"/>
          </a:p>
        </p:txBody>
      </p:sp>
      <p:pic>
        <p:nvPicPr>
          <p:cNvPr id="4" name="Picture 3" descr="File:Mother wtih infant icon.svg - Wikimedia Common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13557" y="1506829"/>
            <a:ext cx="1380530" cy="182880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466106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chor="ctr"/>
          <a:lstStyle/>
          <a:p>
            <a:pPr marL="0" indent="0" algn="ctr">
              <a:buNone/>
            </a:pPr>
            <a:r>
              <a:rPr lang="en-US" dirty="0" smtClean="0">
                <a:solidFill>
                  <a:srgbClr val="632F61"/>
                </a:solidFill>
              </a:rPr>
              <a:t>Have you ever heard of those stories where women are bullied because of their choice to breast feed in public? Some have even been physically removed from public places. There are Laws in some areas where breastfeeding is permitted and some where designated areas for breastfeeding are available. Here’s a story about a similar situation.</a:t>
            </a:r>
            <a:endParaRPr lang="en-US" dirty="0">
              <a:solidFill>
                <a:srgbClr val="632F61"/>
              </a:solidFill>
            </a:endParaRPr>
          </a:p>
        </p:txBody>
      </p:sp>
    </p:spTree>
    <p:extLst>
      <p:ext uri="{BB962C8B-B14F-4D97-AF65-F5344CB8AC3E}">
        <p14:creationId xmlns:p14="http://schemas.microsoft.com/office/powerpoint/2010/main" val="2837539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Airplane Flight</a:t>
            </a:r>
            <a:endParaRPr lang="en-US" dirty="0"/>
          </a:p>
        </p:txBody>
      </p:sp>
      <p:sp>
        <p:nvSpPr>
          <p:cNvPr id="3" name="Text Placeholder 2"/>
          <p:cNvSpPr>
            <a:spLocks noGrp="1"/>
          </p:cNvSpPr>
          <p:nvPr>
            <p:ph type="body" idx="1"/>
          </p:nvPr>
        </p:nvSpPr>
        <p:spPr/>
        <p:txBody>
          <a:bodyPr/>
          <a:lstStyle/>
          <a:p>
            <a:pPr marL="342900" indent="-342900">
              <a:buFont typeface="Arial" panose="020B0604020202020204" pitchFamily="34" charset="0"/>
              <a:buChar char="•"/>
            </a:pPr>
            <a:r>
              <a:rPr lang="en-US" dirty="0" smtClean="0">
                <a:solidFill>
                  <a:srgbClr val="632F61"/>
                </a:solidFill>
              </a:rPr>
              <a:t>A woman from China takes a flight to the </a:t>
            </a:r>
            <a:r>
              <a:rPr lang="en-US" dirty="0" err="1" smtClean="0">
                <a:solidFill>
                  <a:srgbClr val="632F61"/>
                </a:solidFill>
              </a:rPr>
              <a:t>U.s.</a:t>
            </a:r>
            <a:endParaRPr lang="en-US" dirty="0" smtClean="0">
              <a:solidFill>
                <a:srgbClr val="632F61"/>
              </a:solidFill>
            </a:endParaRPr>
          </a:p>
          <a:p>
            <a:pPr marL="342900" indent="-342900">
              <a:buFont typeface="Arial" panose="020B0604020202020204" pitchFamily="34" charset="0"/>
              <a:buChar char="•"/>
            </a:pPr>
            <a:r>
              <a:rPr lang="en-US" dirty="0" smtClean="0">
                <a:solidFill>
                  <a:srgbClr val="632F61"/>
                </a:solidFill>
              </a:rPr>
              <a:t>She tags along her two-year-old son who is very restless.</a:t>
            </a:r>
            <a:endParaRPr lang="en-US" dirty="0">
              <a:solidFill>
                <a:srgbClr val="632F61"/>
              </a:solidFill>
            </a:endParaRPr>
          </a:p>
        </p:txBody>
      </p:sp>
    </p:spTree>
    <p:extLst>
      <p:ext uri="{BB962C8B-B14F-4D97-AF65-F5344CB8AC3E}">
        <p14:creationId xmlns:p14="http://schemas.microsoft.com/office/powerpoint/2010/main" val="2893278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Picture Placeholder 4" descr="&lt;strong&gt;Crying&lt;/strong&gt; &lt;strong&gt;child&lt;/strong&gt; | Flickr - Photo Sharing!"/>
          <p:cNvPicPr>
            <a:picLocks noGrp="1" noChangeAspect="1"/>
          </p:cNvPicPr>
          <p:nvPr>
            <p:ph type="pic" idx="1"/>
          </p:nvPr>
        </p:nvPicPr>
        <p:blipFill>
          <a:blip r:embed="rId2">
            <a:extLst>
              <a:ext uri="{28A0092B-C50C-407E-A947-70E740481C1C}">
                <a14:useLocalDpi xmlns:a14="http://schemas.microsoft.com/office/drawing/2010/main" val="0"/>
              </a:ext>
            </a:extLst>
          </a:blip>
          <a:srcRect l="26493" r="26493"/>
          <a:stretch>
            <a:fillRect/>
          </a:stretch>
        </p:blipFill>
        <p:spPr/>
      </p:pic>
      <p:sp>
        <p:nvSpPr>
          <p:cNvPr id="4" name="Text Placeholder 3"/>
          <p:cNvSpPr>
            <a:spLocks noGrp="1"/>
          </p:cNvSpPr>
          <p:nvPr>
            <p:ph type="body" sz="half" idx="2"/>
          </p:nvPr>
        </p:nvSpPr>
        <p:spPr/>
        <p:txBody>
          <a:bodyPr/>
          <a:lstStyle/>
          <a:p>
            <a:endParaRPr lang="en-US"/>
          </a:p>
        </p:txBody>
      </p:sp>
    </p:spTree>
    <p:extLst>
      <p:ext uri="{BB962C8B-B14F-4D97-AF65-F5344CB8AC3E}">
        <p14:creationId xmlns:p14="http://schemas.microsoft.com/office/powerpoint/2010/main" val="9260100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26</TotalTime>
  <Words>91</Words>
  <Application>Microsoft Office PowerPoint</Application>
  <PresentationFormat>Widescreen</PresentationFormat>
  <Paragraphs>7</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Century Gothic</vt:lpstr>
      <vt:lpstr>Wingdings 3</vt:lpstr>
      <vt:lpstr>Ion Boardroom</vt:lpstr>
      <vt:lpstr>Breastfeeding in Public</vt:lpstr>
      <vt:lpstr>Overview</vt:lpstr>
      <vt:lpstr>An Airplane Flight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Breastfeeding in Public</dc:title>
  <dc:creator>Smith, Quiandra</dc:creator>
  <cp:lastModifiedBy>Smith, Quiandra</cp:lastModifiedBy>
  <cp:revision>3</cp:revision>
  <dcterms:created xsi:type="dcterms:W3CDTF">2017-12-13T21:26:21Z</dcterms:created>
  <dcterms:modified xsi:type="dcterms:W3CDTF">2017-12-13T21:52:36Z</dcterms:modified>
</cp:coreProperties>
</file>