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5E"/>
    <a:srgbClr val="F9C061"/>
    <a:srgbClr val="FFC5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5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DD798-8B3E-45B7-AE66-9066BEDF9512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Smith_Quiandra_18I_Coasters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2B01C-3A04-4E17-BB4D-0942DCDD8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7015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68325-9F1C-41D6-8F6E-51ED452D728F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Smith_Quiandra_18I_Coasters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66B23-5FD9-4D81-9CFD-C779FFF6BC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3031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55E"/>
                </a:solidFill>
              </a:rPr>
              <a:t>Coaster Countdown!</a:t>
            </a:r>
            <a:endParaRPr lang="en-US" dirty="0">
              <a:solidFill>
                <a:srgbClr val="FFC55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>
                <a:solidFill>
                  <a:srgbClr val="FFC55E"/>
                </a:solidFill>
              </a:rPr>
              <a:t>Launch Time!</a:t>
            </a:r>
            <a:endParaRPr lang="en-US" sz="6000" dirty="0">
              <a:solidFill>
                <a:srgbClr val="FFC55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9C061"/>
                </a:solidFill>
              </a:rPr>
              <a:t>New Coasters for 2019</a:t>
            </a:r>
            <a:endParaRPr lang="en-US" dirty="0">
              <a:solidFill>
                <a:srgbClr val="F9C06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 smtClean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30582" y="2951396"/>
            <a:ext cx="10561418" cy="1468800"/>
          </a:xfrm>
        </p:spPr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  <p:pic>
        <p:nvPicPr>
          <p:cNvPr id="2" name="Picture 1" descr="&lt;strong&gt;Roller Coaster&lt;/strong&gt; by BlueGuitar1456 on DeviantAr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6" r="108" b="4504"/>
          <a:stretch/>
        </p:blipFill>
        <p:spPr>
          <a:xfrm>
            <a:off x="0" y="1371599"/>
            <a:ext cx="4378768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8185775" y="5696465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Starting Summer 2019!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30</TotalTime>
  <Words>77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 102 31X</dc:subject>
  <dc:creator>Quiandra Smith</dc:creator>
  <cp:keywords>coasters</cp:keywords>
  <cp:lastModifiedBy>Smith, Quiandra</cp:lastModifiedBy>
  <cp:revision>5</cp:revision>
  <dcterms:created xsi:type="dcterms:W3CDTF">2015-06-26T12:36:17Z</dcterms:created>
  <dcterms:modified xsi:type="dcterms:W3CDTF">2017-12-13T19:35:53Z</dcterms:modified>
</cp:coreProperties>
</file>