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B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11F16A-8D2E-4E8E-9733-CE2E3F4AC113}"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Smith_Quiandra_18C_Safety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5DFD19-FFA2-433F-83C9-F856EE63BDDF}" type="slidenum">
              <a:rPr lang="en-US" smtClean="0"/>
              <a:t>‹#›</a:t>
            </a:fld>
            <a:endParaRPr lang="en-US"/>
          </a:p>
        </p:txBody>
      </p:sp>
    </p:spTree>
    <p:extLst>
      <p:ext uri="{BB962C8B-B14F-4D97-AF65-F5344CB8AC3E}">
        <p14:creationId xmlns:p14="http://schemas.microsoft.com/office/powerpoint/2010/main" val="17316322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862728-F6AF-4DF7-8D31-93163D545B92}"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Smith_Quiandra_18C_Safety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C66AF1-AAB7-4DE7-8D84-3710B14481BC}" type="slidenum">
              <a:rPr lang="en-US" smtClean="0"/>
              <a:t>‹#›</a:t>
            </a:fld>
            <a:endParaRPr lang="en-US"/>
          </a:p>
        </p:txBody>
      </p:sp>
    </p:spTree>
    <p:extLst>
      <p:ext uri="{BB962C8B-B14F-4D97-AF65-F5344CB8AC3E}">
        <p14:creationId xmlns:p14="http://schemas.microsoft.com/office/powerpoint/2010/main" val="3903122904"/>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4" name="Picture 3" descr="&lt;strong&gt;Red&lt;/strong&gt; Traffic &lt;strong&gt;Light&lt;/strong&gt; pictures, free use image, 21-33-93 b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9422" y="0"/>
            <a:ext cx="2133600" cy="32004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8" name="Group 7"/>
          <p:cNvGrpSpPr/>
          <p:nvPr/>
        </p:nvGrpSpPr>
        <p:grpSpPr>
          <a:xfrm>
            <a:off x="1749381" y="4327301"/>
            <a:ext cx="8693239" cy="1828800"/>
            <a:chOff x="2446986" y="4327301"/>
            <a:chExt cx="8693239" cy="1828800"/>
          </a:xfrm>
        </p:grpSpPr>
        <p:sp>
          <p:nvSpPr>
            <p:cNvPr id="5" name="TextBox 4"/>
            <p:cNvSpPr txBox="1"/>
            <p:nvPr/>
          </p:nvSpPr>
          <p:spPr>
            <a:xfrm>
              <a:off x="2446986" y="5010869"/>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6" name="Right Arrow 5"/>
            <p:cNvSpPr/>
            <p:nvPr/>
          </p:nvSpPr>
          <p:spPr>
            <a:xfrm>
              <a:off x="6593457" y="5013101"/>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 name="Octagon 6"/>
            <p:cNvSpPr/>
            <p:nvPr/>
          </p:nvSpPr>
          <p:spPr>
            <a:xfrm>
              <a:off x="9311425" y="4327301"/>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B5D"/>
                </a:solidFill>
              </a:rPr>
              <a:t>Prevent Heatstroke During the Hot Summer Season</a:t>
            </a:r>
            <a:endParaRPr lang="en-US" dirty="0">
              <a:solidFill>
                <a:srgbClr val="012B5D"/>
              </a:solidFill>
            </a:endParaRPr>
          </a:p>
        </p:txBody>
      </p:sp>
      <p:pic>
        <p:nvPicPr>
          <p:cNvPr id="3" name="Content Placeholder 2" descr="jcruz661 - Dwire April Science"/>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163594" y="2423160"/>
            <a:ext cx="2438400" cy="1630680"/>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B5D"/>
                </a:solidFill>
              </a:rPr>
              <a:t>At Sensation Park</a:t>
            </a:r>
            <a:endParaRPr lang="en-US" dirty="0">
              <a:solidFill>
                <a:srgbClr val="012B5D"/>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704"/>
          <a:stretch/>
        </p:blipFill>
        <p:spPr>
          <a:xfrm>
            <a:off x="0" y="0"/>
            <a:ext cx="4752304"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3704"/>
          <a:stretch/>
        </p:blipFill>
        <p:spPr>
          <a:xfrm>
            <a:off x="0" y="3200400"/>
            <a:ext cx="4752304"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50</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 102 31X</dc:subject>
  <dc:creator>Quiandra Smith</dc:creator>
  <cp:keywords>safety presentation</cp:keywords>
  <cp:lastModifiedBy>Smith, Quiandra</cp:lastModifiedBy>
  <cp:revision>17</cp:revision>
  <dcterms:created xsi:type="dcterms:W3CDTF">2015-06-16T14:18:48Z</dcterms:created>
  <dcterms:modified xsi:type="dcterms:W3CDTF">2017-12-06T20:38:36Z</dcterms:modified>
</cp:coreProperties>
</file>