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8" r:id="rId1"/>
  </p:sldMasterIdLst>
  <p:notesMasterIdLst>
    <p:notesMasterId r:id="rId7"/>
  </p:notesMasterIdLst>
  <p:handoutMasterIdLst>
    <p:handoutMasterId r:id="rId8"/>
  </p:handoutMasterIdLst>
  <p:sldIdLst>
    <p:sldId id="257" r:id="rId2"/>
    <p:sldId id="258" r:id="rId3"/>
    <p:sldId id="262" r:id="rId4"/>
    <p:sldId id="261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2" autoAdjust="0"/>
    <p:restoredTop sz="94652" autoAdjust="0"/>
  </p:normalViewPr>
  <p:slideViewPr>
    <p:cSldViewPr snapToGrid="0">
      <p:cViewPr varScale="1">
        <p:scale>
          <a:sx n="81" d="100"/>
          <a:sy n="81" d="100"/>
        </p:scale>
        <p:origin x="108" y="46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2B2009-039D-4122-A974-3581EF08751E}" type="datetime1">
              <a:rPr lang="en-US" smtClean="0"/>
              <a:t>12/6/2017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Smith_Quiandra_18H_Refuge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D3053A-7869-4B0A-B891-BBC07CF684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1093269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9B8EA4-5603-4589-8D9D-561A0DF42F95}" type="datetime1">
              <a:rPr lang="en-US" smtClean="0"/>
              <a:t>12/6/2017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Smith_Quiandra_18H_Refuge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AE0565-DF4C-43FE-A136-932DC531B7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3688202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62000"/>
            <a:ext cx="6856214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6952697" y="762000"/>
            <a:ext cx="2193989" cy="5334001"/>
          </a:xfrm>
          <a:prstGeom prst="rect">
            <a:avLst/>
          </a:prstGeom>
          <a:solidFill>
            <a:srgbClr val="C3C3C3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2386" y="1298448"/>
            <a:ext cx="5486400" cy="3255264"/>
          </a:xfrm>
        </p:spPr>
        <p:txBody>
          <a:bodyPr anchor="b">
            <a:normAutofit/>
          </a:bodyPr>
          <a:lstStyle>
            <a:lvl1pPr algn="l">
              <a:defRPr sz="5400" spc="-100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11" y="4670246"/>
            <a:ext cx="54864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0E59FD0C-5451-4CA0-86AF-E70AE3279989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12/6/2017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78257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0E59FD0C-5451-4CA0-86AF-E70AE3279989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12/6/2017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23917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85750" y="990600"/>
            <a:ext cx="2114550" cy="4953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00934" y="868680"/>
            <a:ext cx="5486400" cy="5120640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0E59FD0C-5451-4CA0-86AF-E70AE3279989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12/6/2017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93991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0E59FD0C-5451-4CA0-86AF-E70AE3279989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12/6/2017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36648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00934" y="1298448"/>
            <a:ext cx="5486400" cy="3255264"/>
          </a:xfrm>
        </p:spPr>
        <p:txBody>
          <a:bodyPr anchor="b">
            <a:normAutofit/>
          </a:bodyPr>
          <a:lstStyle>
            <a:lvl1pPr>
              <a:defRPr sz="54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14650" y="4672584"/>
            <a:ext cx="54864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0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908A7C6C-0F39-4D70-8E8D-FE5B9C95FA73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12/6/2017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90305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00934" y="868680"/>
            <a:ext cx="2606040" cy="512064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63590" y="868680"/>
            <a:ext cx="2606040" cy="512064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0E59FD0C-5451-4CA0-86AF-E70AE3279989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12/6/2017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34487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00934" y="1023586"/>
            <a:ext cx="260604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9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00934" y="1930936"/>
            <a:ext cx="2606040" cy="402336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63847" y="1023587"/>
            <a:ext cx="260604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9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63847" y="1930936"/>
            <a:ext cx="2606040" cy="402336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0E59FD0C-5451-4CA0-86AF-E70AE3279989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12/6/2017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455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0E59FD0C-5451-4CA0-86AF-E70AE3279989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12/6/2017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82661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0E59FD0C-5451-4CA0-86AF-E70AE3279989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12/6/2017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97849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024" y="1143000"/>
            <a:ext cx="2125980" cy="2194560"/>
          </a:xfrm>
        </p:spPr>
        <p:txBody>
          <a:bodyPr anchor="b">
            <a:normAutofit/>
          </a:bodyPr>
          <a:lstStyle>
            <a:lvl1pPr>
              <a:defRPr sz="2800" b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00934" y="868680"/>
            <a:ext cx="54864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2024" y="3337560"/>
            <a:ext cx="2125980" cy="256032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5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0E59FD0C-5451-4CA0-86AF-E70AE3279989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12/6/2017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86579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024" y="1143000"/>
            <a:ext cx="2125980" cy="2194560"/>
          </a:xfrm>
        </p:spPr>
        <p:txBody>
          <a:bodyPr anchor="b">
            <a:normAutofit/>
          </a:bodyPr>
          <a:lstStyle>
            <a:lvl1pPr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677983" y="767419"/>
            <a:ext cx="6086423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2024" y="3340602"/>
            <a:ext cx="2125980" cy="256032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5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0E59FD0C-5451-4CA0-86AF-E70AE3279989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12/6/2017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2624326" y="6356351"/>
            <a:ext cx="4433638" cy="365125"/>
          </a:xfrm>
        </p:spPr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65740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2582693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9689" y="1123838"/>
            <a:ext cx="221061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8861898" y="758952"/>
            <a:ext cx="288036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01951" y="864108"/>
            <a:ext cx="54864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6849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defTabSz="457189"/>
            <a:fld id="{0E59FD0C-5451-4CA0-86AF-E70AE3279989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12/6/2017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01951" y="6356351"/>
            <a:ext cx="4433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75602" y="6356351"/>
            <a:ext cx="11481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accent1"/>
                </a:solidFill>
              </a:defRPr>
            </a:lvl1pPr>
          </a:lstStyle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5736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</p:sldLayoutIdLst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19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7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5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Arctic National Wildlife Refuge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Experience Alaska with Kodiak West Travel</a:t>
            </a:r>
            <a:endParaRPr lang="en-US" sz="2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99538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the Refuge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Largest National Wildlife Refuge in the country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Alaska’s first official ecosystem conservation area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Established in 1960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Climate varies from cold to freezing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Temperatures may drop below freezing at any time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No formal </a:t>
            </a:r>
            <a:r>
              <a:rPr lang="en-US" dirty="0" smtClean="0"/>
              <a:t>roads or facilities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643444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Brooks Mountain Range</a:t>
            </a:r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5" r="3225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mtClean="0"/>
              <a:t>A treeless range peppered with rivers and streams and home to a variety of birds and land and marine mammals.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1369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Rafting the Refuge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8644" y="2126936"/>
            <a:ext cx="3910013" cy="26041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20000"/>
          </a:bodyPr>
          <a:lstStyle/>
          <a:p>
            <a:pPr algn="ctr">
              <a:lnSpc>
                <a:spcPct val="150000"/>
              </a:lnSpc>
            </a:pPr>
            <a:r>
              <a:rPr lang="en-US" sz="1600" b="1" i="1" dirty="0" smtClean="0"/>
              <a:t>River rafting is a popular way to tour the refuge. Trips are scheduled from mid-June to early September and are typically planned for six to eight days.</a:t>
            </a:r>
            <a:endParaRPr lang="en-US" sz="1600" b="1" i="1" dirty="0"/>
          </a:p>
        </p:txBody>
      </p:sp>
    </p:spTree>
    <p:extLst>
      <p:ext uri="{BB962C8B-B14F-4D97-AF65-F5344CB8AC3E}">
        <p14:creationId xmlns:p14="http://schemas.microsoft.com/office/powerpoint/2010/main" val="2838782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Contact Kodiak West Travel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We are currently accepting reservations for next year!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79963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rame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TM03457475[[fn=Frame]]</Template>
  <TotalTime>18</TotalTime>
  <Words>117</Words>
  <Application>Microsoft Office PowerPoint</Application>
  <PresentationFormat>On-screen Show (4:3)</PresentationFormat>
  <Paragraphs>15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Corbel</vt:lpstr>
      <vt:lpstr>Wingdings</vt:lpstr>
      <vt:lpstr>Wingdings 2</vt:lpstr>
      <vt:lpstr>Frame</vt:lpstr>
      <vt:lpstr>Arctic National Wildlife Refuge</vt:lpstr>
      <vt:lpstr>About the Refuge</vt:lpstr>
      <vt:lpstr>Brooks Mountain Range</vt:lpstr>
      <vt:lpstr>Rafting the Refuge</vt:lpstr>
      <vt:lpstr>Contact Kodiak West Travel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Arctic National Wildlife Refuge</dc:title>
  <dc:subject>CISY 102 31X</dc:subject>
  <dc:creator>Quiandra Smith</dc:creator>
  <cp:keywords>refuge, tours</cp:keywords>
  <cp:lastModifiedBy>Smith, Quiandra</cp:lastModifiedBy>
  <cp:revision>3</cp:revision>
  <dcterms:created xsi:type="dcterms:W3CDTF">2015-05-17T15:08:58Z</dcterms:created>
  <dcterms:modified xsi:type="dcterms:W3CDTF">2017-12-06T20:55:18Z</dcterms:modified>
</cp:coreProperties>
</file>