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04917-BC2D-4A7C-82C9-09259C01B9BB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Smith_Quiandra_18G_Juneau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15391-09A9-4EE0-8F9D-06B74FA9D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3658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306A8-8157-4834-9C4C-3EB65CDBF960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Smith_Quiandra_18G_Juneau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D471B-C735-44BA-9C15-3B953F11C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7710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Mendenhall </a:t>
            </a:r>
            <a:r>
              <a:rPr lang="en-US" dirty="0" smtClean="0"/>
              <a:t>Glacier is the most famous glacier</a:t>
            </a:r>
            <a:r>
              <a:rPr lang="en-US" baseline="0" dirty="0" smtClean="0"/>
              <a:t> in Juneau and in some years is visited by over 400,000 people.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D471B-C735-44BA-9C15-3B953F11C3F9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B537629-D1FA-4355-A931-06695FB07B1E}" type="datetime1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Smith_Quiandra_18G_Juneau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628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Juneau Highlights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21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View From Above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32" y="1976056"/>
            <a:ext cx="4992624" cy="2877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View a glacial ice field from above by plane or helicopter. If you are more adventurous, try glacier trekking in Juneau where you can land on a glacier and climb an ice wall.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56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Land and Sea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 the water</a:t>
            </a:r>
          </a:p>
          <a:p>
            <a:pPr lvl="1"/>
            <a:r>
              <a:rPr lang="en-US" dirty="0" smtClean="0"/>
              <a:t>Whale watching</a:t>
            </a:r>
          </a:p>
          <a:p>
            <a:pPr lvl="1"/>
            <a:r>
              <a:rPr lang="en-US" dirty="0" smtClean="0"/>
              <a:t>Kayaking</a:t>
            </a:r>
          </a:p>
          <a:p>
            <a:r>
              <a:rPr lang="en-US" dirty="0" smtClean="0"/>
              <a:t>Mount Roberts tramway</a:t>
            </a:r>
          </a:p>
          <a:p>
            <a:pPr lvl="1"/>
            <a:r>
              <a:rPr lang="en-US" dirty="0" smtClean="0"/>
              <a:t>Spectacular view of Juneau</a:t>
            </a:r>
          </a:p>
          <a:p>
            <a:pPr lvl="1"/>
            <a:r>
              <a:rPr lang="en-US" dirty="0" smtClean="0"/>
              <a:t>Recreational hiking trails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638" y="2393680"/>
            <a:ext cx="4754562" cy="380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6131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Mendenhall Glacier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92" b="1889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Walk to Mendenhall Glacier from the Visitor Center to get a close-up of Nugget Falls.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30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31</TotalTime>
  <Words>106</Words>
  <Application>Microsoft Office PowerPoint</Application>
  <PresentationFormat>Widescreen</PresentationFormat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Tw Cen MT</vt:lpstr>
      <vt:lpstr>Tw Cen MT Condensed</vt:lpstr>
      <vt:lpstr>Wingdings 3</vt:lpstr>
      <vt:lpstr>Integral</vt:lpstr>
      <vt:lpstr>Juneau Highlights</vt:lpstr>
      <vt:lpstr>The View From Above</vt:lpstr>
      <vt:lpstr>On Land and Sea</vt:lpstr>
      <vt:lpstr>Mendenhall Glacier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Juneau Highlights</dc:title>
  <dc:subject>CISY 102 31X</dc:subject>
  <dc:creator>Smith, Quiandra</dc:creator>
  <cp:keywords>Juneau</cp:keywords>
  <cp:lastModifiedBy>Smith, Quiandra</cp:lastModifiedBy>
  <cp:revision>4</cp:revision>
  <dcterms:created xsi:type="dcterms:W3CDTF">2017-12-04T20:24:44Z</dcterms:created>
  <dcterms:modified xsi:type="dcterms:W3CDTF">2017-12-04T20:55:57Z</dcterms:modified>
</cp:coreProperties>
</file>