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9"/>
  </p:notesMasterIdLst>
  <p:handoutMasterIdLst>
    <p:handoutMasterId r:id="rId10"/>
  </p:handoutMasterIdLst>
  <p:sldIdLst>
    <p:sldId id="266" r:id="rId2"/>
    <p:sldId id="260" r:id="rId3"/>
    <p:sldId id="262" r:id="rId4"/>
    <p:sldId id="265" r:id="rId5"/>
    <p:sldId id="261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6144" autoAdjust="0"/>
  </p:normalViewPr>
  <p:slideViewPr>
    <p:cSldViewPr snapToGrid="0">
      <p:cViewPr varScale="1">
        <p:scale>
          <a:sx n="81" d="100"/>
          <a:sy n="81" d="100"/>
        </p:scale>
        <p:origin x="120" y="5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B1B1F5-B172-4891-BDF4-5035518FDC87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Smith_Quiandra_18B_Seattle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C897F-2023-49ED-83A6-18FE3E6A8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04054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8F3F92-4C12-40BE-850F-27BED840B73B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Smith_Quiandra_18B_Seattle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5197DB-B4B4-4B01-B304-D291F1AC9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64015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E016143-E03C-4CFD-AFDC-14E5BDEA754C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305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541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977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78C94063-DF36-4330-A365-08DA1FA5B7D6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898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08A7C6C-0F39-4D70-8E8D-FE5B9C95FA73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284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061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7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4F170639-886C-4FCF-9EAB-ABB5DA3F3F4A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854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22230651-31F4-45D2-98AE-A2108F41BC07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328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541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5E6440AA-91A0-436F-8FDB-C0F939DCAE21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463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725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 intensity="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910"/>
          <a:stretch/>
        </p:blipFill>
        <p:spPr>
          <a:xfrm>
            <a:off x="1536879" y="2675211"/>
            <a:ext cx="9144000" cy="357622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TextBox 2"/>
          <p:cNvSpPr txBox="1"/>
          <p:nvPr/>
        </p:nvSpPr>
        <p:spPr>
          <a:xfrm>
            <a:off x="19318" y="498461"/>
            <a:ext cx="12179121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Seattle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Making the Most of Your First Port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anose="02040502050405020303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79" y="2383049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879" y="2502179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6626" y="6510270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6626" y="6629400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6891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Visit Seattle 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Before or After 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Your Cruise to Alaska!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Kodiak West Travel Can Help </a:t>
            </a:r>
            <a:br>
              <a:rPr lang="en-US" sz="21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You Develop Your Itinerary</a:t>
            </a:r>
          </a:p>
        </p:txBody>
      </p:sp>
    </p:spTree>
    <p:extLst>
      <p:ext uri="{BB962C8B-B14F-4D97-AF65-F5344CB8AC3E}">
        <p14:creationId xmlns:p14="http://schemas.microsoft.com/office/powerpoint/2010/main" val="583645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Day One</a:t>
            </a:r>
            <a:br>
              <a:rPr lang="en-US" dirty="0" smtClean="0"/>
            </a:br>
            <a:r>
              <a:rPr lang="en-US" dirty="0" smtClean="0"/>
              <a:t>Sample </a:t>
            </a:r>
            <a:br>
              <a:rPr lang="en-US" dirty="0" smtClean="0"/>
            </a:br>
            <a:r>
              <a:rPr lang="en-US" dirty="0" smtClean="0"/>
              <a:t>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Get an early start!</a:t>
            </a:r>
          </a:p>
          <a:p>
            <a:pPr lvl="1"/>
            <a:r>
              <a:rPr lang="en-US" sz="1400" dirty="0" smtClean="0"/>
              <a:t>Pike Place Market for breakfast and shopping</a:t>
            </a:r>
          </a:p>
          <a:p>
            <a:pPr lvl="1"/>
            <a:r>
              <a:rPr lang="en-US" sz="1400" dirty="0" smtClean="0"/>
              <a:t>Olympic Sculpture Park  and a stroll along the waterfront </a:t>
            </a:r>
          </a:p>
          <a:p>
            <a:r>
              <a:rPr lang="en-US" sz="1800" dirty="0" smtClean="0"/>
              <a:t>Mid-afternoon</a:t>
            </a:r>
            <a:endParaRPr lang="en-US" sz="1800" dirty="0"/>
          </a:p>
          <a:p>
            <a:pPr lvl="1"/>
            <a:r>
              <a:rPr lang="en-US" sz="1500" dirty="0"/>
              <a:t>The Seattle Aquarium</a:t>
            </a:r>
          </a:p>
          <a:p>
            <a:r>
              <a:rPr lang="en-US" sz="1800" dirty="0"/>
              <a:t>Evening</a:t>
            </a:r>
          </a:p>
          <a:p>
            <a:pPr lvl="1"/>
            <a:r>
              <a:rPr lang="en-US" sz="1500" dirty="0"/>
              <a:t>Seattle Underground </a:t>
            </a:r>
            <a:r>
              <a:rPr lang="en-US" sz="1500" dirty="0" smtClean="0"/>
              <a:t>Tour</a:t>
            </a:r>
          </a:p>
          <a:p>
            <a:pPr lvl="1"/>
            <a:r>
              <a:rPr lang="en-US" sz="1500" dirty="0" smtClean="0"/>
              <a:t>Pike Place Market for dinner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1496063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Day Two Sample 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Pike Place Market</a:t>
            </a:r>
            <a:endParaRPr lang="en-US" dirty="0" smtClean="0"/>
          </a:p>
          <a:p>
            <a:pPr lvl="1"/>
            <a:r>
              <a:rPr lang="en-US" dirty="0" smtClean="0"/>
              <a:t>Breakfast here again and visit the places you loved or missed</a:t>
            </a:r>
          </a:p>
          <a:p>
            <a:r>
              <a:rPr lang="en-US" dirty="0" smtClean="0"/>
              <a:t>Experience Music Project and Science Fiction Museum</a:t>
            </a:r>
          </a:p>
          <a:p>
            <a:r>
              <a:rPr lang="en-US" dirty="0" smtClean="0"/>
              <a:t>The Space Needle</a:t>
            </a:r>
          </a:p>
          <a:p>
            <a:pPr lvl="1"/>
            <a:r>
              <a:rPr lang="en-US" dirty="0" smtClean="0"/>
              <a:t>Seattle’s iconic and most famous landmark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006204"/>
            <a:ext cx="4937125" cy="370284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12640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1046" y="987428"/>
            <a:ext cx="3176334" cy="4873625"/>
          </a:xfrm>
        </p:spPr>
        <p:txBody>
          <a:bodyPr anchor="ctr">
            <a:noAutofit/>
          </a:bodyPr>
          <a:lstStyle/>
          <a:p>
            <a:pPr algn="ctr">
              <a:lnSpc>
                <a:spcPct val="200000"/>
              </a:lnSpc>
            </a:pPr>
            <a:r>
              <a:rPr lang="en-US" sz="2000" dirty="0"/>
              <a:t>Although cruises to Alaska are held during summer months, a visit to Seattle in summer is no guarantee of sunshine! Keep your favorite umbrella handy!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5" r="77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38816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08855" y="2678231"/>
            <a:ext cx="50918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And if you can spare</a:t>
            </a:r>
            <a:b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</a:br>
            <a: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one more day…</a:t>
            </a:r>
          </a:p>
        </p:txBody>
      </p:sp>
    </p:spTree>
    <p:extLst>
      <p:ext uri="{BB962C8B-B14F-4D97-AF65-F5344CB8AC3E}">
        <p14:creationId xmlns:p14="http://schemas.microsoft.com/office/powerpoint/2010/main" val="829478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5169753"/>
            <a:ext cx="9144000" cy="854080"/>
          </a:xfrm>
          <a:prstGeom prst="rect">
            <a:avLst/>
          </a:prstGeom>
          <a:solidFill>
            <a:schemeClr val="accent1">
              <a:lumMod val="50000"/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950" dirty="0">
                <a:solidFill>
                  <a:prstClr val="white"/>
                </a:solidFill>
                <a:latin typeface="Corbel" panose="020B0503020204020204"/>
              </a:rPr>
              <a:t>Visit Mt. Rainier National Park!</a:t>
            </a:r>
          </a:p>
        </p:txBody>
      </p:sp>
    </p:spTree>
    <p:extLst>
      <p:ext uri="{BB962C8B-B14F-4D97-AF65-F5344CB8AC3E}">
        <p14:creationId xmlns:p14="http://schemas.microsoft.com/office/powerpoint/2010/main" val="1622807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</TotalTime>
  <Words>125</Words>
  <Application>Microsoft Office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Corbel</vt:lpstr>
      <vt:lpstr>Georgia</vt:lpstr>
      <vt:lpstr>Office Theme</vt:lpstr>
      <vt:lpstr>PowerPoint Presentation</vt:lpstr>
      <vt:lpstr>Visit Seattle  Before or After  Your Cruise to Alaska!</vt:lpstr>
      <vt:lpstr>Day One Sample  Itinerary</vt:lpstr>
      <vt:lpstr>Day Two Sample Itinerary</vt:lpstr>
      <vt:lpstr>Although cruises to Alaska are held during summer months, a visit to Seattle in summer is no guarantee of sunshine! Keep your favorite umbrella handy!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Seattle</dc:title>
  <dc:subject>CISY 102 31X</dc:subject>
  <dc:creator>Quiandra Smith</dc:creator>
  <cp:keywords>Seattle</cp:keywords>
  <cp:lastModifiedBy>Smith, Quiandra</cp:lastModifiedBy>
  <cp:revision>19</cp:revision>
  <dcterms:created xsi:type="dcterms:W3CDTF">2015-05-17T14:47:04Z</dcterms:created>
  <dcterms:modified xsi:type="dcterms:W3CDTF">2017-11-29T20:37:49Z</dcterms:modified>
</cp:coreProperties>
</file>