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668" r:id="rId1"/>
  </p:sldMasterIdLst>
  <p:notesMasterIdLst>
    <p:notesMasterId r:id="rId7"/>
  </p:notesMasterIdLst>
  <p:handoutMasterIdLst>
    <p:handoutMasterId r:id="rId8"/>
  </p:handoutMasterIdLst>
  <p:sldIdLst>
    <p:sldId id="256" r:id="rId2"/>
    <p:sldId id="257" r:id="rId3"/>
    <p:sldId id="258" r:id="rId4"/>
    <p:sldId id="260" r:id="rId5"/>
    <p:sldId id="259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6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87C2FC-27E4-498B-B492-D23F8A599F6E}" type="datetime1">
              <a:rPr lang="en-US" smtClean="0"/>
              <a:t>11/27/2017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Smith_Quiandra_18A_KWT_Overview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892E8F-E4CD-4222-8284-CB5061DBB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5883917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9BAC8F-F6FC-45D5-9A07-C2123C38BF42}" type="datetime1">
              <a:rPr lang="en-US" smtClean="0"/>
              <a:t>11/27/2017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Smith_Quiandra_18A_KWT_Overview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7A3595-51F0-430B-9A0C-58FB0F4906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1559389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149BAC8F-F6FC-45D5-9A07-C2123C38BF42}" type="datetime1">
              <a:rPr lang="en-US" smtClean="0"/>
              <a:t>11/27/2017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Smith_Quiandra_18A_KWT_Overview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A3595-51F0-430B-9A0C-58FB0F4906D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93242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149BAC8F-F6FC-45D5-9A07-C2123C38BF42}" type="datetime1">
              <a:rPr lang="en-US" smtClean="0"/>
              <a:t>11/27/2017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Smith_Quiandra_18A_KWT_Overview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A3595-51F0-430B-9A0C-58FB0F4906D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17385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Kodiak West Travel has locations in Juneau,</a:t>
            </a:r>
            <a:r>
              <a:rPr lang="en-US" baseline="0" dirty="0" smtClean="0"/>
              <a:t> Anchorage, and Victoria.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7A3595-51F0-430B-9A0C-58FB0F4906D5}" type="slidenum">
              <a:rPr lang="en-US" smtClean="0"/>
              <a:t>3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095EF172-D7B0-475A-BC68-84C203E58247}" type="datetime1">
              <a:rPr lang="en-US" smtClean="0"/>
              <a:t>11/27/2017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Smith_Quiandra_18A_KWT_Overview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3427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149BAC8F-F6FC-45D5-9A07-C2123C38BF42}" type="datetime1">
              <a:rPr lang="en-US" smtClean="0"/>
              <a:t>11/27/2017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Smith_Quiandra_18A_KWT_Overview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A3595-51F0-430B-9A0C-58FB0F4906D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37677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149BAC8F-F6FC-45D5-9A07-C2123C38BF42}" type="datetime1">
              <a:rPr lang="en-US" smtClean="0"/>
              <a:t>11/27/2017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Smith_Quiandra_18A_KWT_Overview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A3595-51F0-430B-9A0C-58FB0F4906D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96477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E57561A9-A349-4D78-9A0B-3CE88EF5691E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94407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A80ED-E757-4125-80AE-1973C1519114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9125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C5690-1606-4E5A-8001-199D0BEE446C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81693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893C6-954C-45CE-B830-8B0EA6545E49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28313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B9F1C-CC8D-4A33-AB5A-E41E13EEC4BB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72842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BF284-038A-41B1-98C2-2E4012C80A9E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57919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141C9-C71A-42E6-A1A0-8C61F3E58B14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139832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A6AEA-BC0A-4746-83D9-D71F47B81BAB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76629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3CA23-4A5B-4843-AD62-D38EA7546F4B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80882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5D1E1-ED9F-48EA-815A-1830CB31C4AA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8048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90827-C079-4064-BE71-6D6CED8BA33B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2855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86A1B-06FC-45A3-90CB-3CB415B88F0A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19001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2818A-60BA-44BC-8DE9-560E11EF0C83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03972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A5E00-6973-454A-B961-B7F450EB566D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92677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636D7-50CC-4035-B7ED-D0AD12709951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92525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E8B1F-5569-4B52-80FA-B0A1BB01F12A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30148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9C4AC-5A18-4890-A5C0-1C942BFF142F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57631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B42FCED-5903-4FBA-955F-CD13780D9631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2602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  <p:sldLayoutId id="2147483681" r:id="rId13"/>
    <p:sldLayoutId id="2147483682" r:id="rId14"/>
    <p:sldLayoutId id="2147483683" r:id="rId15"/>
    <p:sldLayoutId id="2147483684" r:id="rId16"/>
    <p:sldLayoutId id="2147483685" r:id="rId17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Kodiak West Travel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Your Travel</a:t>
            </a:r>
          </a:p>
          <a:p>
            <a:r>
              <a:rPr lang="en-US" dirty="0" smtClean="0"/>
              <a:t>Your Way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072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Dreams</a:t>
            </a:r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787" b="20787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Whether you want to trek on a glacier or spend your time in quiet solitude, Kodiak West Travel can make your dream a reality. If you can dream it, we can help you get there.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6555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Expertise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Over 20 years of experience in the travel industry</a:t>
            </a:r>
          </a:p>
          <a:p>
            <a:pPr lvl="1"/>
            <a:r>
              <a:rPr lang="en-US" dirty="0" smtClean="0"/>
              <a:t>Certified travel Associates</a:t>
            </a:r>
          </a:p>
          <a:p>
            <a:r>
              <a:rPr lang="en-US" dirty="0" smtClean="0"/>
              <a:t>Specializing in land and sea travel</a:t>
            </a:r>
          </a:p>
          <a:p>
            <a:pPr lvl="1"/>
            <a:r>
              <a:rPr lang="en-US" dirty="0" smtClean="0"/>
              <a:t>Pacific Northwest including U.S. and Canada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4055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Vacation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5147" y="2557463"/>
            <a:ext cx="5901706" cy="33178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8858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Our Company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Kodiak West Travel was established in May of 2001 by Ken </a:t>
            </a:r>
            <a:r>
              <a:rPr lang="en-US" dirty="0" err="1" smtClean="0"/>
              <a:t>Dakona</a:t>
            </a:r>
            <a:r>
              <a:rPr lang="en-US" dirty="0" smtClean="0"/>
              <a:t> and Mariam Dorner, two Alaskan residents whose sense of adventure and commitment to ecotourism is an inherent aspect of their travel itineraries.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293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58</TotalTime>
  <Words>148</Words>
  <Application>Microsoft Office PowerPoint</Application>
  <PresentationFormat>Widescreen</PresentationFormat>
  <Paragraphs>33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Garamond</vt:lpstr>
      <vt:lpstr>Organic</vt:lpstr>
      <vt:lpstr>Kodiak West Travel</vt:lpstr>
      <vt:lpstr>Your Dreams</vt:lpstr>
      <vt:lpstr>Our Expertise</vt:lpstr>
      <vt:lpstr>Your Vacation</vt:lpstr>
      <vt:lpstr>About Our Company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Kodiak West</dc:title>
  <dc:subject>CISY 102 31X</dc:subject>
  <dc:creator>Smith, Quiandra</dc:creator>
  <cp:keywords>company overview</cp:keywords>
  <cp:lastModifiedBy>Smith, Quiandra</cp:lastModifiedBy>
  <cp:revision>11</cp:revision>
  <dcterms:created xsi:type="dcterms:W3CDTF">2017-11-27T20:12:58Z</dcterms:created>
  <dcterms:modified xsi:type="dcterms:W3CDTF">2017-11-27T21:11:13Z</dcterms:modified>
</cp:coreProperties>
</file>