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www.flickr.com/photos/tfduesing/" TargetMode="External"/><Relationship Id="rId5" Type="http://schemas.openxmlformats.org/officeDocument/2006/relationships/hyperlink" Target="https://www.nytimes.com/2017/12/13/world/europe/naples-pizza-unesco.html?hp&amp;action=click&amp;pgtype=Homepage&amp;clickSource=story-heading&amp;module=second-column-region&amp;region=top-news&amp;WT.nav=top-news" TargetMode="External"/><Relationship Id="rId4" Type="http://schemas.openxmlformats.org/officeDocument/2006/relationships/hyperlink" Target="https://ich.unesco.org/en/RL/art-of-neapolitan-pizzaiuolo-0072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9700" y="749300"/>
            <a:ext cx="9448800" cy="4851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It’s Official: Naples Pizza Is One of Civilization’s Glories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4600" y="4356101"/>
            <a:ext cx="9448800" cy="685800"/>
          </a:xfrm>
        </p:spPr>
        <p:txBody>
          <a:bodyPr/>
          <a:lstStyle/>
          <a:p>
            <a:r>
              <a:rPr lang="en-US" dirty="0" smtClean="0"/>
              <a:t>By Andrea Markey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97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UNESCO recognized the art or </a:t>
            </a:r>
            <a:r>
              <a:rPr lang="en-US" dirty="0" err="1" smtClean="0"/>
              <a:t>Neopolitan</a:t>
            </a:r>
            <a:r>
              <a:rPr lang="en-US" dirty="0" smtClean="0"/>
              <a:t> pizza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UNESCO recognized the art of Neapolitan “</a:t>
            </a:r>
            <a:r>
              <a:rPr lang="en-US" sz="3600" dirty="0" err="1" smtClean="0"/>
              <a:t>Pizzaiuolo</a:t>
            </a:r>
            <a:r>
              <a:rPr lang="en-US" sz="3600" dirty="0" smtClean="0"/>
              <a:t>” in the list of Intangible Cultural Heritage of Humanity.</a:t>
            </a:r>
            <a:endParaRPr lang="en-US" sz="3600" dirty="0"/>
          </a:p>
        </p:txBody>
      </p:sp>
      <p:pic>
        <p:nvPicPr>
          <p:cNvPr id="6" name="Content Placeholder 5" descr="&lt;strong&gt;Pizza&lt;/strong&gt; - Noi parliamo italiano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5" r="10739"/>
          <a:stretch/>
        </p:blipFill>
        <p:spPr>
          <a:xfrm>
            <a:off x="6896100" y="2057400"/>
            <a:ext cx="4495800" cy="41612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455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Pizzaiuolo</a:t>
            </a:r>
            <a:endParaRPr lang="en-US" dirty="0"/>
          </a:p>
        </p:txBody>
      </p:sp>
      <p:pic>
        <p:nvPicPr>
          <p:cNvPr id="8" name="Content Placeholder 7" descr="&lt;strong&gt;Neapolitan Pizza&lt;/strong&gt; | Homemade &lt;strong&gt;Neapolitan pizza&lt;/strong&gt; | By ...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18371"/>
            <a:ext cx="5334000" cy="33754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1"/>
          <p:cNvSpPr>
            <a:spLocks noGrp="1" noChangeArrowheads="1"/>
          </p:cNvSpPr>
          <p:nvPr>
            <p:ph sz="half" idx="1"/>
          </p:nvPr>
        </p:nvSpPr>
        <p:spPr bwMode="auto">
          <a:xfrm>
            <a:off x="685800" y="2375352"/>
            <a:ext cx="4991100" cy="36625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Pizzaiuolo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is a culinary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practice </a:t>
            </a:r>
            <a:r>
              <a:rPr lang="en-US" altLang="en-US" sz="2000" dirty="0" smtClean="0">
                <a:latin typeface="+mj-lt"/>
              </a:rPr>
              <a:t>that includes</a:t>
            </a:r>
          </a:p>
          <a:p>
            <a:pPr>
              <a:lnSpc>
                <a:spcPct val="200000"/>
              </a:lnSpc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Preparing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dough</a:t>
            </a:r>
          </a:p>
          <a:p>
            <a:pPr>
              <a:lnSpc>
                <a:spcPct val="200000"/>
              </a:lnSpc>
            </a:pPr>
            <a:r>
              <a:rPr lang="en-US" altLang="en-US" sz="2000" baseline="0" dirty="0" smtClean="0">
                <a:latin typeface="+mj-lt"/>
              </a:rPr>
              <a:t>Baking</a:t>
            </a:r>
            <a:r>
              <a:rPr lang="en-US" altLang="en-US" sz="2000" dirty="0" smtClean="0">
                <a:latin typeface="+mj-lt"/>
              </a:rPr>
              <a:t> in wood fired oven</a:t>
            </a:r>
          </a:p>
          <a:p>
            <a:pPr lvl="1">
              <a:lnSpc>
                <a:spcPct val="200000"/>
              </a:lnSpc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It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involves a rotatory movement by the baker.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3673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Naples</a:t>
            </a:r>
            <a:endParaRPr lang="en-US" dirty="0"/>
          </a:p>
        </p:txBody>
      </p:sp>
      <p:pic>
        <p:nvPicPr>
          <p:cNvPr id="5" name="Content Placeholder 4" descr="&lt;strong&gt;Naples&lt;/strong&gt; - Wikiquote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4"/>
          <a:stretch/>
        </p:blipFill>
        <p:spPr>
          <a:xfrm>
            <a:off x="816429" y="2194559"/>
            <a:ext cx="4849585" cy="3148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>
              <a:lnSpc>
                <a:spcPct val="200000"/>
              </a:lnSpc>
            </a:pPr>
            <a:r>
              <a:rPr lang="en-US" dirty="0" smtClean="0"/>
              <a:t>Is the Capital of the Campania Region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About 3,000 </a:t>
            </a:r>
            <a:r>
              <a:rPr lang="en-US" dirty="0" err="1" smtClean="0"/>
              <a:t>Pizzaiuoli</a:t>
            </a:r>
            <a:r>
              <a:rPr lang="en-US" dirty="0" smtClean="0"/>
              <a:t> live and perform here.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3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link for community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 smtClean="0"/>
              <a:t>Families in Naples add pizza as a social element in their lives.</a:t>
            </a:r>
            <a:endParaRPr lang="en-US" dirty="0"/>
          </a:p>
        </p:txBody>
      </p:sp>
      <p:pic>
        <p:nvPicPr>
          <p:cNvPr id="9" name="Content Placeholder 8" descr="File:&lt;strong&gt;Neapolitan pizza&lt;/strong&gt;.jpg - Wikimedia Common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16300"/>
            <a:ext cx="4506686" cy="3511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223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images were obtained with Creative Commons.</a:t>
            </a:r>
            <a:endParaRPr lang="en-US" dirty="0" smtClean="0">
              <a:hlinkClick r:id="rId4"/>
            </a:endParaRPr>
          </a:p>
          <a:p>
            <a:endParaRPr lang="en-US" dirty="0">
              <a:hlinkClick r:id="rId4"/>
            </a:endParaRP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ich.unesco.org/en/RL/art-of-neapolitan-pizzaiuolo-00722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www.nytimes.com/2017/12/13/world/europe/naples-pizza-unesco.html?hp&amp;action=click&amp;pgtype=Homepage&amp;clickSource=story-heading&amp;module=second-column-region&amp;region=top-news&amp;WT.nav=top-news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4048125" cy="0"/>
          </a:xfrm>
          <a:prstGeom prst="rect">
            <a:avLst/>
          </a:prstGeom>
          <a:solidFill>
            <a:srgbClr val="F3F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sng" strike="noStrike" cap="none" normalizeH="0" baseline="0" smtClean="0">
                <a:ln>
                  <a:noFill/>
                </a:ln>
                <a:solidFill>
                  <a:srgbClr val="006DAC"/>
                </a:solidFill>
                <a:effectLst/>
                <a:latin typeface="Proxima Nova"/>
                <a:hlinkClick r:id="rId6" tooltip="Go to Thomas Duesing's photostream"/>
              </a:rPr>
              <a:t>Thomas Duesing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rgbClr val="212124"/>
              </a:solidFill>
              <a:effectLst/>
              <a:latin typeface="Proxima Nov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3F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212124"/>
                </a:solidFill>
                <a:effectLst/>
                <a:latin typeface="Proxima Nova"/>
              </a:rPr>
              <a:t>Neapolitan pizza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212124"/>
                </a:solidFill>
                <a:effectLst/>
                <a:latin typeface="Proxima Nova"/>
              </a:rPr>
              <a:t>at Pizzeria Gino Sorbillo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7" name="HTMLText1" r:id="rId2" imgW="914400" imgH="228600"/>
        </mc:Choice>
        <mc:Fallback>
          <p:control name="HTMLText1" r:id="rId2" imgW="914400" imgH="228600">
            <p:pic>
              <p:nvPicPr>
                <p:cNvPr id="6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898333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41</TotalTime>
  <Words>116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Proxima Nova</vt:lpstr>
      <vt:lpstr>Vapor Trail</vt:lpstr>
      <vt:lpstr>It’s Official: Naples Pizza Is One of Civilization’s Glories  </vt:lpstr>
      <vt:lpstr>UNESCO recognized the art or Neopolitan pizza</vt:lpstr>
      <vt:lpstr>Pizzaiuolo</vt:lpstr>
      <vt:lpstr>Naples</vt:lpstr>
      <vt:lpstr>Living link for community</vt:lpstr>
      <vt:lpstr>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Markey, Andrea</dc:creator>
  <cp:lastModifiedBy>Markey, Andrea</cp:lastModifiedBy>
  <cp:revision>6</cp:revision>
  <dcterms:created xsi:type="dcterms:W3CDTF">2017-12-13T21:19:01Z</dcterms:created>
  <dcterms:modified xsi:type="dcterms:W3CDTF">2017-12-13T22:00:50Z</dcterms:modified>
</cp:coreProperties>
</file>