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9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1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A8F64-B669-4A9D-BD7C-49B75910C9FE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Markey_Andrea_18I_Coasters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7E727-962A-4ADD-9C8D-43F092A18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36573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9650E-86B9-4F30-BF6C-4271D113AD50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Markey_Andrea_18I_Coasters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8FF9C-9572-4188-A440-AFC582A03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8255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DE9AD"/>
                </a:solidFill>
              </a:rPr>
              <a:t>Coaster Countdown!</a:t>
            </a:r>
            <a:endParaRPr lang="en-US" dirty="0">
              <a:solidFill>
                <a:srgbClr val="FDE9AD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Sensation Park Entertainment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9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solidFill>
                  <a:srgbClr val="FDE9AD"/>
                </a:solidFill>
              </a:rPr>
              <a:t>Launch Time!</a:t>
            </a:r>
            <a:endParaRPr lang="en-US" sz="6000" dirty="0">
              <a:solidFill>
                <a:srgbClr val="FDE9A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3600" b="1" i="1" dirty="0" smtClean="0"/>
              <a:t>Sensation Park Entertainment Group will introduce several new roller coasters next year at several parks. The attractions are named Intensity, Hang Time, and Last Chance.</a:t>
            </a:r>
            <a:endParaRPr lang="en-US" sz="3600" b="1" i="1" dirty="0"/>
          </a:p>
        </p:txBody>
      </p:sp>
    </p:spTree>
    <p:extLst>
      <p:ext uri="{BB962C8B-B14F-4D97-AF65-F5344CB8AC3E}">
        <p14:creationId xmlns:p14="http://schemas.microsoft.com/office/powerpoint/2010/main" val="20942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DE9AD"/>
                </a:solidFill>
              </a:rPr>
              <a:t>New Coasters for 2019</a:t>
            </a:r>
            <a:endParaRPr lang="en-US" dirty="0">
              <a:solidFill>
                <a:srgbClr val="FDE9A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0000" y="2057400"/>
            <a:ext cx="5185873" cy="4330913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Intensity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2,933 foot steel coaster 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Playa Vista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Hang Time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7,438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Edmonton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Last Chance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4,564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Beech Springs Park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075" y="2312033"/>
            <a:ext cx="5194300" cy="3459484"/>
          </a:xfrm>
          <a:effectLst>
            <a:glow rad="63500">
              <a:schemeClr val="accent2">
                <a:satMod val="175000"/>
                <a:alpha val="40000"/>
              </a:schemeClr>
            </a:glow>
            <a:outerShdw blurRad="50800" dir="1440000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452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/>
          <a:lstStyle/>
          <a:p>
            <a:r>
              <a:rPr lang="en-US" dirty="0" smtClean="0"/>
              <a:t>Let the Fun Begin!</a:t>
            </a:r>
            <a:endParaRPr lang="en-US" dirty="0"/>
          </a:p>
        </p:txBody>
      </p:sp>
      <p:pic>
        <p:nvPicPr>
          <p:cNvPr id="2" name="Picture 1" descr="Canadas Wonderland 2012-17 | Flickr - Photo Sharing!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8" b="25715"/>
          <a:stretch/>
        </p:blipFill>
        <p:spPr>
          <a:xfrm>
            <a:off x="0" y="0"/>
            <a:ext cx="4094618" cy="411480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6" name="Picture 5" descr="Canadas Wonderland 2012-17 | Flickr - Photo Sharing!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8" b="25715"/>
          <a:stretch/>
        </p:blipFill>
        <p:spPr>
          <a:xfrm>
            <a:off x="152400" y="2743200"/>
            <a:ext cx="4094618" cy="41148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TextBox 6"/>
          <p:cNvSpPr txBox="1"/>
          <p:nvPr/>
        </p:nvSpPr>
        <p:spPr>
          <a:xfrm>
            <a:off x="7365193" y="5747657"/>
            <a:ext cx="4006225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Starting Summer 2019!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4496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29</TotalTime>
  <Words>77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Century Gothic</vt:lpstr>
      <vt:lpstr>Wingdings</vt:lpstr>
      <vt:lpstr>Wingdings 2</vt:lpstr>
      <vt:lpstr>Quotable</vt:lpstr>
      <vt:lpstr>Coaster Countdown!</vt:lpstr>
      <vt:lpstr>Launch Time!</vt:lpstr>
      <vt:lpstr>New Coasters for 2019</vt:lpstr>
      <vt:lpstr>Let the Fun Begin!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Coaster Countdown!</dc:title>
  <dc:subject>CISY102 31X</dc:subject>
  <dc:creator>GO! Series;Markey_Andrea</dc:creator>
  <cp:keywords>coasters</cp:keywords>
  <cp:lastModifiedBy>Markey, Andrea</cp:lastModifiedBy>
  <cp:revision>4</cp:revision>
  <dcterms:created xsi:type="dcterms:W3CDTF">2015-06-26T12:36:17Z</dcterms:created>
  <dcterms:modified xsi:type="dcterms:W3CDTF">2017-12-06T21:31:21Z</dcterms:modified>
</cp:coreProperties>
</file>