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31" autoAdjust="0"/>
  </p:normalViewPr>
  <p:slideViewPr>
    <p:cSldViewPr snapToGrid="0">
      <p:cViewPr varScale="1">
        <p:scale>
          <a:sx n="54" d="100"/>
          <a:sy n="54" d="100"/>
        </p:scale>
        <p:origin x="102" y="105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F22E1A-3A97-437A-9C47-992A644FDE06}"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Markey_Andrea_18C_Safety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A5019A-C279-450C-B7C3-13CC0F2A9FE9}" type="slidenum">
              <a:rPr lang="en-US" smtClean="0"/>
              <a:t>‹#›</a:t>
            </a:fld>
            <a:endParaRPr lang="en-US"/>
          </a:p>
        </p:txBody>
      </p:sp>
    </p:spTree>
    <p:extLst>
      <p:ext uri="{BB962C8B-B14F-4D97-AF65-F5344CB8AC3E}">
        <p14:creationId xmlns:p14="http://schemas.microsoft.com/office/powerpoint/2010/main" val="2160787713"/>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72D4B6-DBFF-41AE-B42A-0BC18096A9C5}"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Markey_Andrea_18C_Safety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8B571-4A04-418B-94B4-8561303DD8B9}" type="slidenum">
              <a:rPr lang="en-US" smtClean="0"/>
              <a:t>‹#›</a:t>
            </a:fld>
            <a:endParaRPr lang="en-US"/>
          </a:p>
        </p:txBody>
      </p:sp>
    </p:spTree>
    <p:extLst>
      <p:ext uri="{BB962C8B-B14F-4D97-AF65-F5344CB8AC3E}">
        <p14:creationId xmlns:p14="http://schemas.microsoft.com/office/powerpoint/2010/main" val="413731295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0364238-4AFB-4B35-85F2-1F7151938EE3}" type="datetime1">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0D3EC6C-D1E3-4ED1-BB27-1A0D47015025}"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4D1ED0C-F6A2-4945-8A22-9F33FCEBC51A}"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99BC71-F17A-43E1-8979-48A023184066}"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0764B8A-BA29-491F-9436-DE3C1ECD074B}"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21FACB-D1E5-4B59-A1C9-E252B3645AE7}"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620AD65-9D38-4E10-9FAC-7956735E586F}"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EE0802-C972-4F73-B796-0676BDEE3A9F}"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5BC1F0-900E-49E2-9CC2-89BC7281A84D}"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E88054-A719-4A40-AFD0-9F8778A6387F}"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4A739A1-AAE8-4324-9D9E-CB8624868BCD}" type="datetime1">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139883E-E599-4E5B-8D3B-84AFE8FD9BE3}"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15D607-F32A-4431-8E51-30E05040996D}" type="datetime1">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51F09A2-14B9-497A-BE85-6A715E001F3A}" type="datetime1">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902802-F1ED-47E0-AB24-C70BF019A259}" type="datetime1">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453FA54-DA3B-42A5-8D47-2C6562DBF881}"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98FB29-7144-4650-8E54-89B219B630AB}" type="datetime1">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5986121-9886-4B47-9265-EAA364941D61}" type="datetime1">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5822" y="0"/>
            <a:ext cx="4267200"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1639062" y="4352544"/>
            <a:ext cx="8913876" cy="1828800"/>
            <a:chOff x="2241804" y="4352544"/>
            <a:chExt cx="8913876" cy="1828800"/>
          </a:xfrm>
        </p:grpSpPr>
        <p:sp>
          <p:nvSpPr>
            <p:cNvPr id="4" name="TextBox 3"/>
            <p:cNvSpPr txBox="1"/>
            <p:nvPr/>
          </p:nvSpPr>
          <p:spPr>
            <a:xfrm>
              <a:off x="2241804" y="5036112"/>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5" name="Right Arrow 4"/>
            <p:cNvSpPr/>
            <p:nvPr/>
          </p:nvSpPr>
          <p:spPr>
            <a:xfrm>
              <a:off x="6498593" y="5038344"/>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p:cNvSpPr/>
            <p:nvPr/>
          </p:nvSpPr>
          <p:spPr>
            <a:xfrm>
              <a:off x="9326880" y="4352544"/>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Prevent Heatstroke During the Hot Summer Season</a:t>
            </a:r>
            <a:endParaRPr lang="en-US" dirty="0">
              <a:solidFill>
                <a:srgbClr val="012D5E"/>
              </a:solidFill>
            </a:endParaRPr>
          </a:p>
        </p:txBody>
      </p:sp>
      <p:pic>
        <p:nvPicPr>
          <p:cNvPr id="4" name="Content Placeholder 3" descr="La importancia de beber agua - Amigastronomica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2563" y="898327"/>
            <a:ext cx="6240462" cy="4680346"/>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At Sensation Park</a:t>
            </a:r>
            <a:endParaRPr lang="en-US" dirty="0">
              <a:solidFill>
                <a:srgbClr val="012D5E"/>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656"/>
          <a:stretch/>
        </p:blipFill>
        <p:spPr>
          <a:xfrm>
            <a:off x="0" y="0"/>
            <a:ext cx="4754880"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656"/>
          <a:stretch/>
        </p:blipFill>
        <p:spPr>
          <a:xfrm>
            <a:off x="0" y="3161941"/>
            <a:ext cx="4754880"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66</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CISY102 31X</dc:subject>
  <dc:creator>Markey_Andrea</dc:creator>
  <cp:keywords>safety presentation</cp:keywords>
  <cp:lastModifiedBy>Markey, Andrea</cp:lastModifiedBy>
  <cp:revision>20</cp:revision>
  <dcterms:created xsi:type="dcterms:W3CDTF">2015-06-16T14:18:48Z</dcterms:created>
  <dcterms:modified xsi:type="dcterms:W3CDTF">2017-12-06T21:01:56Z</dcterms:modified>
</cp:coreProperties>
</file>