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0" r:id="rId1"/>
  </p:sldMasterIdLst>
  <p:notesMasterIdLst>
    <p:notesMasterId r:id="rId7"/>
  </p:notesMasterIdLst>
  <p:handoutMasterIdLst>
    <p:handoutMasterId r:id="rId8"/>
  </p:handoutMasterIdLst>
  <p:sldIdLst>
    <p:sldId id="257" r:id="rId2"/>
    <p:sldId id="258" r:id="rId3"/>
    <p:sldId id="262" r:id="rId4"/>
    <p:sldId id="261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37" autoAdjust="0"/>
    <p:restoredTop sz="94859" autoAdjust="0"/>
  </p:normalViewPr>
  <p:slideViewPr>
    <p:cSldViewPr snapToGrid="0">
      <p:cViewPr varScale="1">
        <p:scale>
          <a:sx n="51" d="100"/>
          <a:sy n="51" d="100"/>
        </p:scale>
        <p:origin x="114" y="63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6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6BF562-2F2C-4E46-A432-9124302C0045}" type="datetime1">
              <a:rPr lang="en-US" smtClean="0"/>
              <a:t>11/29/2017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Markey_Andrea_18H_Refuge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B5375A-A2F6-4707-9FE8-E77FB6D896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875971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2AAE7D-A2FA-4978-8D1A-AF3F9EC6CC6F}" type="datetime1">
              <a:rPr lang="en-US" smtClean="0"/>
              <a:t>11/29/2017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Markey_Andrea_18H_Refuge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B735CC-EE49-49D3-BE68-9656734601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112774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11/29/2017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6171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11/29/2017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3956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11/29/2017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5793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11/29/2017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4926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908A7C6C-0F39-4D70-8E8D-FE5B9C95FA73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11/29/2017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4013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11/29/2017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1287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11/29/2017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3018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11/29/2017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79012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11/29/2017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730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11/29/2017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92143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11/29/2017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8020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11/29/2017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215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Arctic National Wildlife Refuge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Experience Alaska with Kodiak West Travel</a:t>
            </a:r>
            <a:endParaRPr lang="en-US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953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the Refuge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Largest National Wildlife Refuge in the country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Alaska’s first official ecosystem conservation area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Established in 1960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Climate varies from cold to freezing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Temperatures may drop below freezing at any time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No formal </a:t>
            </a:r>
            <a:r>
              <a:rPr lang="en-US" dirty="0" smtClean="0"/>
              <a:t>roads or facilities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643444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Brooks Mountain Range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5" r="3225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mtClean="0"/>
              <a:t>A treeless range peppered with rivers and streams and home to a variety of birds and land and marine mammals.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77527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Rafting the Refuge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1525" y="1692914"/>
            <a:ext cx="5213350" cy="34721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1600" b="1" i="1" dirty="0" smtClean="0"/>
              <a:t>River rafting is a popular way to tour the refuge. Trips are scheduled from mid-June to early September and are typically planned for six to eight days.</a:t>
            </a:r>
            <a:endParaRPr lang="en-US" sz="1600" b="1" i="1" dirty="0"/>
          </a:p>
        </p:txBody>
      </p:sp>
    </p:spTree>
    <p:extLst>
      <p:ext uri="{BB962C8B-B14F-4D97-AF65-F5344CB8AC3E}">
        <p14:creationId xmlns:p14="http://schemas.microsoft.com/office/powerpoint/2010/main" val="26526847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Kodiak West Travel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are currently accepting reservations for next year!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9963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12</TotalTime>
  <Words>117</Words>
  <Application>Microsoft Office PowerPoint</Application>
  <PresentationFormat>Widescreen</PresentationFormat>
  <Paragraphs>15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Corbel</vt:lpstr>
      <vt:lpstr>Wingdings</vt:lpstr>
      <vt:lpstr>Wingdings 2</vt:lpstr>
      <vt:lpstr>Frame</vt:lpstr>
      <vt:lpstr>Arctic National Wildlife Refuge</vt:lpstr>
      <vt:lpstr>About the Refuge</vt:lpstr>
      <vt:lpstr>Brooks Mountain Range</vt:lpstr>
      <vt:lpstr>Rafting the Refuge</vt:lpstr>
      <vt:lpstr>Contact Kodiak West Travel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Arctic National Wildlife Refuge</dc:title>
  <dc:subject>CISY102 31X</dc:subject>
  <dc:creator>Markey_Andrea</dc:creator>
  <cp:keywords>refuge, tours</cp:keywords>
  <cp:lastModifiedBy>Markey, Andrea</cp:lastModifiedBy>
  <cp:revision>2</cp:revision>
  <dcterms:created xsi:type="dcterms:W3CDTF">2015-05-17T15:08:58Z</dcterms:created>
  <dcterms:modified xsi:type="dcterms:W3CDTF">2017-11-29T21:35:40Z</dcterms:modified>
</cp:coreProperties>
</file>