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58" autoAdjust="0"/>
    <p:restoredTop sz="94660"/>
  </p:normalViewPr>
  <p:slideViewPr>
    <p:cSldViewPr snapToGrid="0">
      <p:cViewPr varScale="1">
        <p:scale>
          <a:sx n="56" d="100"/>
          <a:sy n="56" d="100"/>
        </p:scale>
        <p:origin x="84" y="10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4A943D-9A64-42A8-AEF5-D609278A1527}" type="datetime1">
              <a:rPr lang="en-US" smtClean="0"/>
              <a:t>11/29/2017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Markey_Andrea_18G_Juneau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6C1C6C-E4B9-487C-9017-383D25D856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237739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828622-A3B2-4BF9-867A-0F1278DB1D8C}" type="datetime1">
              <a:rPr lang="en-US" smtClean="0"/>
              <a:t>11/29/2017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Markey_Andrea_18G_Juneau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3FCEA4-11AB-4795-A902-735906BB22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077243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Mendenhall Glacier is the most famous</a:t>
            </a:r>
            <a:r>
              <a:rPr lang="en-US" baseline="0" dirty="0" smtClean="0"/>
              <a:t> glacier in Juneau and in </a:t>
            </a:r>
            <a:r>
              <a:rPr lang="en-US" baseline="0" smtClean="0"/>
              <a:t>some years </a:t>
            </a:r>
            <a:r>
              <a:rPr lang="en-US" baseline="0" dirty="0" smtClean="0"/>
              <a:t>is visited by over 400,000 people.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3FCEA4-11AB-4795-A902-735906BB224D}" type="slidenum">
              <a:rPr lang="en-US" smtClean="0"/>
              <a:t>4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17398E21-FEE5-44AA-B6B7-FEA421E5922B}" type="datetime1">
              <a:rPr lang="en-US" smtClean="0"/>
              <a:t>11/29/2017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Markey_Andrea_18G_Juneau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0491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AD6EE87-EBD5-4F12-A48A-63ACA297AC8F}" type="datetimeFigureOut">
              <a:rPr lang="en-US" dirty="0"/>
              <a:t>11/29/2017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dirty="0"/>
              <a:t>11/29/2017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dirty="0"/>
              <a:t>11/29/2017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dirty="0"/>
              <a:t>11/29/2017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dirty="0"/>
              <a:t>11/29/2017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dirty="0"/>
              <a:t>11/29/2017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dirty="0"/>
              <a:t>11/29/2017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dirty="0"/>
              <a:t>11/29/2017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dirty="0"/>
              <a:t>11/29/2017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dirty="0"/>
              <a:t>11/29/2017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dirty="0"/>
              <a:t>11/29/2017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0298CD5-6C1E-4009-B41F-6DF62E31D3BE}" type="datetimeFigureOut">
              <a:rPr lang="en-US" dirty="0"/>
              <a:pPr/>
              <a:t>11/29/2017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Juneau Highlights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Kodiak West Travel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3568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View from Above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7932" y="1976056"/>
            <a:ext cx="4992624" cy="28773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View a glacial ice field from above by plane or helicopter. If you are more adventurous, try glacier trekking in Juneau where you can land on a glacier and climb an ice wall.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63562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 Land and Sea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On the water</a:t>
            </a:r>
          </a:p>
          <a:p>
            <a:pPr lvl="1"/>
            <a:r>
              <a:rPr lang="en-US" dirty="0" smtClean="0"/>
              <a:t>Whale watching</a:t>
            </a:r>
          </a:p>
          <a:p>
            <a:pPr lvl="1"/>
            <a:r>
              <a:rPr lang="en-US" dirty="0" smtClean="0"/>
              <a:t>Kayaking</a:t>
            </a:r>
          </a:p>
          <a:p>
            <a:r>
              <a:rPr lang="en-US" dirty="0" smtClean="0"/>
              <a:t>Mount Roberts tramway</a:t>
            </a:r>
          </a:p>
          <a:p>
            <a:pPr lvl="1"/>
            <a:r>
              <a:rPr lang="en-US" dirty="0" smtClean="0"/>
              <a:t>Spectacular view of Juneau</a:t>
            </a:r>
          </a:p>
          <a:p>
            <a:pPr lvl="1"/>
            <a:r>
              <a:rPr lang="en-US" dirty="0" smtClean="0"/>
              <a:t>Recreational hiking trails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9638" y="2393680"/>
            <a:ext cx="4754562" cy="38073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5107621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Mendenhall Glacier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892" b="18892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Walk to Mendenhall Glacier from the Visitor Center to get a close-up view of Nugget Falls.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244713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26</TotalTime>
  <Words>107</Words>
  <Application>Microsoft Office PowerPoint</Application>
  <PresentationFormat>Widescreen</PresentationFormat>
  <Paragraphs>17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Calibri</vt:lpstr>
      <vt:lpstr>Tw Cen MT</vt:lpstr>
      <vt:lpstr>Tw Cen MT Condensed</vt:lpstr>
      <vt:lpstr>Wingdings 3</vt:lpstr>
      <vt:lpstr>Integral</vt:lpstr>
      <vt:lpstr>Juneau Highlights</vt:lpstr>
      <vt:lpstr>The View from Above</vt:lpstr>
      <vt:lpstr>On Land and Sea</vt:lpstr>
      <vt:lpstr>Mendenhall Glacier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Juneau Highlights</dc:title>
  <dc:subject>CISY102 31X</dc:subject>
  <dc:creator>Markey, Andrea</dc:creator>
  <cp:keywords>Juneau</cp:keywords>
  <cp:lastModifiedBy>Markey, Andrea</cp:lastModifiedBy>
  <cp:revision>4</cp:revision>
  <dcterms:created xsi:type="dcterms:W3CDTF">2017-11-29T20:56:00Z</dcterms:created>
  <dcterms:modified xsi:type="dcterms:W3CDTF">2017-11-29T21:22:58Z</dcterms:modified>
</cp:coreProperties>
</file>