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6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60"/>
  </p:normalViewPr>
  <p:slideViewPr>
    <p:cSldViewPr snapToGrid="0">
      <p:cViewPr varScale="1">
        <p:scale>
          <a:sx n="57" d="100"/>
          <a:sy n="57" d="100"/>
        </p:scale>
        <p:origin x="72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36B182-DC54-4D5F-814E-E5308BF4F67B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Markey_Andrea_18A_KWT_Overview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C824A-9917-4B3D-BCAA-47E4573BF8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18769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CC7DE5-3698-4559-9C37-32CE6371F2A3}" type="datetime1">
              <a:rPr lang="en-US" smtClean="0"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Markey_Andrea_18A_KWT_Overview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0CF55F-F66C-44EE-AEEF-0C53E80D41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57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DCC7DE5-3698-4559-9C37-32CE6371F2A3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Markey_Andrea_18A_KWT_Overview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CF55F-F66C-44EE-AEEF-0C53E80D417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451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DCC7DE5-3698-4559-9C37-32CE6371F2A3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Markey_Andrea_18A_KWT_Overview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CF55F-F66C-44EE-AEEF-0C53E80D417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554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Kodiak West Travel has locations in Juneau, Anchorage, and Victoria.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CF55F-F66C-44EE-AEEF-0C53E80D4170}" type="slidenum">
              <a:rPr lang="en-US" smtClean="0"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37B1890-ADA6-4438-A58D-D278348017D6}" type="datetime1">
              <a:rPr lang="en-US" smtClean="0"/>
              <a:t>11/27/2017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Markey_Andrea_18A_KWT_Overview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188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DCC7DE5-3698-4559-9C37-32CE6371F2A3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Markey_Andrea_18A_KWT_Overview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CF55F-F66C-44EE-AEEF-0C53E80D417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628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DCC7DE5-3698-4559-9C37-32CE6371F2A3}" type="datetime1">
              <a:rPr lang="en-US" smtClean="0"/>
              <a:t>11/27/2017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Markey_Andrea_18A_KWT_Overview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CF55F-F66C-44EE-AEEF-0C53E80D417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883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748030A-70BE-45B4-B038-FDA7C2922560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1159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E661-166C-4942-84B8-9E02B2D6873C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044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1B46E-3346-4C6B-95DB-C6D0721B446F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45629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EA28E-3F15-4ABD-A02C-FB5843BA1A97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6029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292AD-9295-4BE7-8CA5-319141788ECC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4944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47DA7-7746-453F-9768-90737C3BA4B6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58348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BE86D-6996-404B-852B-DE7E0A17F28B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00854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A261D-C765-4DB9-9B7A-D774620CB459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3684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8CA31-5619-4819-A39C-C5DC0CB81F89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7051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098C5-A71C-42AC-ABC0-3794E3CFD233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688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3316-1D21-4150-80B7-B0A8BE7330D5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4846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ADD82-E667-44C6-BB6A-97BDB3C8F5E9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941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BDA40-88B9-4D90-9B2B-52EB97CFA08D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4183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98FE0-BD0F-42A8-9058-DE1ABE1D8DAC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0210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76AC-B776-45E9-8449-5ED219111AA1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506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B6D6B-F5A6-46B3-BC6B-53460FC2C66A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1812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BC9B1-8A79-44C8-8976-4D22E9218776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674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04EBA1B-9409-4184-8F6E-30064647ABBE}" type="datetime1">
              <a:rPr lang="en-US" smtClean="0"/>
              <a:t>11/27/2017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718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Kodiak West Travel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Your Travel</a:t>
            </a:r>
          </a:p>
          <a:p>
            <a:r>
              <a:rPr lang="en-US" dirty="0" smtClean="0"/>
              <a:t>Your Way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67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Dreams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87" b="2078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Whether you want to trek on a glacier or spend your time in quiet solitude, Kodiak West Travel can make your dream a reality. If you can dream it, we can help you get there.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22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Expertise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 20 years of experience in the travel industry.</a:t>
            </a:r>
          </a:p>
          <a:p>
            <a:pPr lvl="1"/>
            <a:r>
              <a:rPr lang="en-US" dirty="0" smtClean="0"/>
              <a:t>Certified Travel Associates</a:t>
            </a:r>
          </a:p>
          <a:p>
            <a:r>
              <a:rPr lang="en-US" dirty="0" smtClean="0"/>
              <a:t>Specializing in land and sea travel.</a:t>
            </a:r>
          </a:p>
          <a:p>
            <a:pPr lvl="1"/>
            <a:r>
              <a:rPr lang="en-US" dirty="0" smtClean="0"/>
              <a:t>Pacific Northwest including U.S. and Canada.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39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Vacation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147" y="2557463"/>
            <a:ext cx="5901706" cy="3317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48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Our Company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Kodiak West Travel was established in May of 2001 by Ken </a:t>
            </a:r>
            <a:r>
              <a:rPr lang="en-US" dirty="0" err="1" smtClean="0"/>
              <a:t>Dakona</a:t>
            </a:r>
            <a:r>
              <a:rPr lang="en-US" dirty="0" smtClean="0"/>
              <a:t> and Mariam Dorner, two Alaskan residents whose sense of adventure and  commitment to ecotourism is an inherent aspect of their travel itineraries.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00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62</TotalTime>
  <Words>151</Words>
  <Application>Microsoft Office PowerPoint</Application>
  <PresentationFormat>Widescreen</PresentationFormat>
  <Paragraphs>33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Garamond</vt:lpstr>
      <vt:lpstr>Organic</vt:lpstr>
      <vt:lpstr>Kodiak West Travel</vt:lpstr>
      <vt:lpstr>Your Dreams</vt:lpstr>
      <vt:lpstr>Our Expertise</vt:lpstr>
      <vt:lpstr>Your Vacation</vt:lpstr>
      <vt:lpstr>About Our Company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Kodiak West</dc:title>
  <dc:subject>CISY102 31X</dc:subject>
  <dc:creator>Andrea Markey</dc:creator>
  <cp:keywords>company overview</cp:keywords>
  <cp:lastModifiedBy>Markey, Andrea</cp:lastModifiedBy>
  <cp:revision>12</cp:revision>
  <dcterms:created xsi:type="dcterms:W3CDTF">2017-11-27T20:01:27Z</dcterms:created>
  <dcterms:modified xsi:type="dcterms:W3CDTF">2017-11-27T21:04:20Z</dcterms:modified>
</cp:coreProperties>
</file>