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1" r:id="rId6"/>
    <p:sldId id="260"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30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76" d="100"/>
          <a:sy n="76" d="100"/>
        </p:scale>
        <p:origin x="126" y="7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12" name="Freeform 11"/>
          <p:cNvSpPr/>
          <p:nvPr/>
        </p:nvSpPr>
        <p:spPr>
          <a:xfrm>
            <a:off x="-15875" y="0"/>
            <a:ext cx="11683810"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7"/>
            <a:ext cx="11329257"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0" y="0"/>
            <a:ext cx="8719579"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61800" y="293317"/>
            <a:ext cx="11367116"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891201" y="662656"/>
            <a:ext cx="9755187" cy="2766528"/>
          </a:xfrm>
        </p:spPr>
        <p:txBody>
          <a:bodyPr anchor="b">
            <a:normAutofit/>
          </a:bodyPr>
          <a:lstStyle>
            <a:lvl1pPr algn="r">
              <a:defRPr sz="8000"/>
            </a:lvl1pPr>
          </a:lstStyle>
          <a:p>
            <a:r>
              <a:rPr lang="en-US" smtClean="0"/>
              <a:t>Click to edit Master title style</a:t>
            </a:r>
            <a:endParaRPr lang="en-US" dirty="0"/>
          </a:p>
        </p:txBody>
      </p:sp>
      <p:sp>
        <p:nvSpPr>
          <p:cNvPr id="3" name="Subtitle 2"/>
          <p:cNvSpPr>
            <a:spLocks noGrp="1"/>
          </p:cNvSpPr>
          <p:nvPr>
            <p:ph type="subTitle" idx="1"/>
          </p:nvPr>
        </p:nvSpPr>
        <p:spPr>
          <a:xfrm rot="21420000">
            <a:off x="983062" y="3505209"/>
            <a:ext cx="9755187" cy="550333"/>
          </a:xfrm>
        </p:spPr>
        <p:txBody>
          <a:bodyPr anchor="t">
            <a:noAutofit/>
          </a:bodyPr>
          <a:lstStyle>
            <a:lvl1pPr marL="0" indent="0" algn="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rot="21420000">
            <a:off x="4948541" y="4578463"/>
            <a:ext cx="6143653" cy="1163112"/>
          </a:xfrm>
        </p:spPr>
        <p:txBody>
          <a:bodyPr/>
          <a:lstStyle>
            <a:lvl1pPr algn="ctr">
              <a:defRPr sz="5400">
                <a:solidFill>
                  <a:schemeClr val="accent1">
                    <a:lumMod val="50000"/>
                  </a:schemeClr>
                </a:solidFill>
              </a:defRPr>
            </a:lvl1pPr>
          </a:lstStyle>
          <a:p>
            <a:fld id="{F7AFFB9B-9FB8-469E-96F9-4D32314110B6}" type="datetimeFigureOut">
              <a:rPr lang="en-US" dirty="0"/>
              <a:t>12/13/2017</a:t>
            </a:fld>
            <a:endParaRPr lang="en-US" dirty="0"/>
          </a:p>
        </p:txBody>
      </p:sp>
      <p:sp>
        <p:nvSpPr>
          <p:cNvPr id="5" name="Footer Placeholder 4"/>
          <p:cNvSpPr>
            <a:spLocks noGrp="1"/>
          </p:cNvSpPr>
          <p:nvPr>
            <p:ph type="ftr" sz="quarter" idx="11"/>
          </p:nvPr>
        </p:nvSpPr>
        <p:spPr>
          <a:xfrm rot="21420000">
            <a:off x="-5560" y="4883024"/>
            <a:ext cx="4047239" cy="1195538"/>
          </a:xfrm>
        </p:spPr>
        <p:txBody>
          <a:bodyPr vert="horz" lIns="91440" tIns="45720" rIns="91440" bIns="45720" rtlCol="0" anchor="ctr"/>
          <a:lstStyle>
            <a:lvl1pPr algn="r">
              <a:defRPr lang="en-US" sz="5400" dirty="0"/>
            </a:lvl1pPr>
          </a:lstStyle>
          <a:p>
            <a:endParaRPr lang="en-US" dirty="0"/>
          </a:p>
        </p:txBody>
      </p:sp>
      <p:sp>
        <p:nvSpPr>
          <p:cNvPr id="6" name="Slide Number Placeholder 5"/>
          <p:cNvSpPr>
            <a:spLocks noGrp="1"/>
          </p:cNvSpPr>
          <p:nvPr>
            <p:ph type="sldNum" sz="quarter" idx="12"/>
          </p:nvPr>
        </p:nvSpPr>
        <p:spPr>
          <a:xfrm rot="21420000">
            <a:off x="9851758" y="3832648"/>
            <a:ext cx="907186" cy="498470"/>
          </a:xfrm>
        </p:spPr>
        <p:txBody>
          <a:bodyPr/>
          <a:lstStyle>
            <a:lvl1pPr>
              <a:defRPr sz="2400">
                <a:solidFill>
                  <a:schemeClr val="tx1">
                    <a:lumMod val="75000"/>
                    <a:lumOff val="25000"/>
                  </a:schemeClr>
                </a:solidFill>
              </a:defRPr>
            </a:lvl1pPr>
          </a:lstStyle>
          <a:p>
            <a:fld id="{6D22F896-40B5-4ADD-8801-0D06FADFA095}" type="slidenum">
              <a:rPr lang="en-US" dirty="0"/>
              <a:pPr/>
              <a:t>‹#›</a:t>
            </a:fld>
            <a:endParaRPr lang="en-US" dirty="0"/>
          </a:p>
        </p:txBody>
      </p:sp>
      <p:sp>
        <p:nvSpPr>
          <p:cNvPr id="25" name="5-Point Star 24"/>
          <p:cNvSpPr/>
          <p:nvPr/>
        </p:nvSpPr>
        <p:spPr>
          <a:xfrm rot="21420000">
            <a:off x="4221385" y="5111356"/>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4106333"/>
            <a:ext cx="10394708" cy="58884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5801" y="685799"/>
            <a:ext cx="10392513"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780" y="4702923"/>
            <a:ext cx="10394728"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41D2AC3-6A0B-4169-B1EA-E3AE8B351BDD}" type="datetimeFigureOut">
              <a:rPr lang="en-US" dirty="0"/>
              <a:t>12/13/2017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6902" cy="3194903"/>
          </a:xfrm>
        </p:spPr>
        <p:txBody>
          <a:bodyPr anchor="ctr">
            <a:normAutofit/>
          </a:bodyPr>
          <a:lstStyle>
            <a:lvl1pPr algn="ctr">
              <a:defRPr sz="48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779" y="4106333"/>
            <a:ext cx="10394729"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D4B9363-8B87-41B7-9F8E-64519CBB8F34}" type="datetimeFigureOut">
              <a:rPr lang="en-US" dirty="0"/>
              <a:t>12/13/2017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21732" y="685800"/>
            <a:ext cx="9525020" cy="2916704"/>
          </a:xfrm>
        </p:spPr>
        <p:txBody>
          <a:bodyPr anchor="ctr">
            <a:normAutofit/>
          </a:bodyPr>
          <a:lstStyle>
            <a:lvl1pPr algn="ctr">
              <a:defRPr sz="48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550264" y="3610032"/>
            <a:ext cx="8667956"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685801" y="4106334"/>
            <a:ext cx="1039688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AEF5746-5284-4951-9F37-7AE924EDBCB7}" type="datetimeFigureOut">
              <a:rPr lang="en-US" dirty="0"/>
              <a:t>12/13/2017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3" name="TextBox 12"/>
          <p:cNvSpPr txBox="1"/>
          <p:nvPr/>
        </p:nvSpPr>
        <p:spPr>
          <a:xfrm>
            <a:off x="685801" y="89262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473083" y="292282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5800" y="1723854"/>
            <a:ext cx="10394707" cy="2511835"/>
          </a:xfrm>
        </p:spPr>
        <p:txBody>
          <a:bodyPr anchor="b">
            <a:normAutofit/>
          </a:bodyPr>
          <a:lstStyle>
            <a:lvl1pPr algn="l">
              <a:defRPr sz="48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800" y="4247468"/>
            <a:ext cx="10394707"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2398B29-7265-4A65-A2A4-6703C057B7C1}" type="datetimeFigureOut">
              <a:rPr lang="en-US" dirty="0"/>
              <a:t>12/13/2017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85802" y="685800"/>
            <a:ext cx="10394706" cy="1151965"/>
          </a:xfrm>
        </p:spPr>
        <p:txBody>
          <a:bodyPr/>
          <a:lstStyle>
            <a:lvl1pPr algn="ctr">
              <a:defRPr/>
            </a:lvl1pPr>
          </a:lstStyle>
          <a:p>
            <a:r>
              <a:rPr lang="en-US" smtClean="0"/>
              <a:t>Click to edit Master title style</a:t>
            </a:r>
            <a:endParaRPr lang="en-US" dirty="0"/>
          </a:p>
        </p:txBody>
      </p:sp>
      <p:sp>
        <p:nvSpPr>
          <p:cNvPr id="7" name="Text Placeholder 2"/>
          <p:cNvSpPr>
            <a:spLocks noGrp="1"/>
          </p:cNvSpPr>
          <p:nvPr>
            <p:ph type="body" idx="1"/>
          </p:nvPr>
        </p:nvSpPr>
        <p:spPr>
          <a:xfrm>
            <a:off x="68580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685802"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423462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Text Placeholder 3"/>
          <p:cNvSpPr>
            <a:spLocks noGrp="1"/>
          </p:cNvSpPr>
          <p:nvPr>
            <p:ph type="body" sz="half" idx="16"/>
          </p:nvPr>
        </p:nvSpPr>
        <p:spPr>
          <a:xfrm>
            <a:off x="4234621"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7770380"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Text Placeholder 3"/>
          <p:cNvSpPr>
            <a:spLocks noGrp="1"/>
          </p:cNvSpPr>
          <p:nvPr>
            <p:ph type="body" sz="half" idx="17"/>
          </p:nvPr>
        </p:nvSpPr>
        <p:spPr>
          <a:xfrm>
            <a:off x="7770380"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28FBA082-94DF-4C4B-A041-6624924AB0A8}" type="datetimeFigureOut">
              <a:rPr lang="en-US" dirty="0"/>
              <a:t>12/13/2017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85801" y="685800"/>
            <a:ext cx="10396882" cy="1151965"/>
          </a:xfrm>
        </p:spPr>
        <p:txBody>
          <a:bodyPr/>
          <a:lstStyle>
            <a:lvl1pPr algn="ctr">
              <a:defRPr/>
            </a:lvl1pPr>
          </a:lstStyle>
          <a:p>
            <a:r>
              <a:rPr lang="en-US" smtClean="0"/>
              <a:t>Click to edit Master title style</a:t>
            </a:r>
            <a:endParaRPr lang="en-US" dirty="0"/>
          </a:p>
        </p:txBody>
      </p:sp>
      <p:sp>
        <p:nvSpPr>
          <p:cNvPr id="19" name="Text Placeholder 2"/>
          <p:cNvSpPr>
            <a:spLocks noGrp="1"/>
          </p:cNvSpPr>
          <p:nvPr>
            <p:ph type="body" idx="1"/>
          </p:nvPr>
        </p:nvSpPr>
        <p:spPr>
          <a:xfrm>
            <a:off x="69184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685780" y="2063395"/>
            <a:ext cx="3310128"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91840" y="4389287"/>
            <a:ext cx="3310128"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423741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4235999" y="2063395"/>
            <a:ext cx="3310128"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235999" y="4389286"/>
            <a:ext cx="3310128"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7768944"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7768819" y="2063394"/>
            <a:ext cx="3310128"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768819" y="4389284"/>
            <a:ext cx="3310128"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B27686C4-3AB5-4E0C-86CA-FB108C350AA9}" type="datetimeFigureOut">
              <a:rPr lang="en-US" dirty="0"/>
              <a:t>12/13/2017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685800" y="2063396"/>
            <a:ext cx="10394707" cy="3311190"/>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9FF1211-4E0C-4AB3-B04F-585959BDAFE8}" type="datetimeFigureOut">
              <a:rPr lang="en-US" dirty="0"/>
              <a:t>12/13/2017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5862" y="685800"/>
            <a:ext cx="2264646" cy="4688785"/>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685800" y="685800"/>
            <a:ext cx="7904431" cy="4688785"/>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8BDECAF-D3BE-4069-9C78-642ECCD01477}" type="datetimeFigureOut">
              <a:rPr lang="en-US" dirty="0"/>
              <a:t>12/13/2017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EFBDC27-E420-4878-9EE6-7B9656D6442A}" type="datetimeFigureOut">
              <a:rPr lang="en-US" dirty="0"/>
              <a:t>12/13/2017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4707" cy="3193487"/>
          </a:xfrm>
        </p:spPr>
        <p:txBody>
          <a:bodyPr anchor="b">
            <a:normAutofit/>
          </a:bodyPr>
          <a:lstStyle>
            <a:lvl1pPr algn="l">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685801" y="3742267"/>
            <a:ext cx="10394707"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F7F47CF-67C9-420C-80A5-E2069FF0C2DF}" type="datetimeFigureOut">
              <a:rPr lang="en-US" dirty="0"/>
              <a:t>12/13/2017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6882" cy="1158140"/>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685800" y="2063396"/>
            <a:ext cx="5088714" cy="3311189"/>
          </a:xfrm>
        </p:spPr>
        <p:txBody>
          <a:bodyPr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5993971" y="2063396"/>
            <a:ext cx="5086538" cy="3311189"/>
          </a:xfrm>
        </p:spPr>
        <p:txBody>
          <a:bodyPr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E22DC73-F065-42F5-A9F2-D90B2E42A0B3}" type="datetimeFigureOut">
              <a:rPr lang="en-US" dirty="0"/>
              <a:t>12/13/2017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4707" cy="115814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18356" y="2063396"/>
            <a:ext cx="4856158"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Content Placeholder 3"/>
          <p:cNvSpPr>
            <a:spLocks noGrp="1"/>
          </p:cNvSpPr>
          <p:nvPr>
            <p:ph sz="quarter" idx="13"/>
          </p:nvPr>
        </p:nvSpPr>
        <p:spPr>
          <a:xfrm>
            <a:off x="685802" y="2861733"/>
            <a:ext cx="5088712" cy="2512852"/>
          </a:xfrm>
        </p:spPr>
        <p:txBody>
          <a:bodyPr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8191" y="2063396"/>
            <a:ext cx="486449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3" name="Content Placeholder 5"/>
          <p:cNvSpPr>
            <a:spLocks noGrp="1"/>
          </p:cNvSpPr>
          <p:nvPr>
            <p:ph sz="quarter" idx="14"/>
          </p:nvPr>
        </p:nvSpPr>
        <p:spPr>
          <a:xfrm>
            <a:off x="5993969" y="2861733"/>
            <a:ext cx="5088713" cy="2512852"/>
          </a:xfrm>
        </p:spPr>
        <p:txBody>
          <a:bodyPr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6BEA702-9B29-41CC-9BCC-3DF8A0D379FE}" type="datetimeFigureOut">
              <a:rPr lang="en-US" dirty="0"/>
              <a:t>12/13/2017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97649AC-CB8F-4FF1-9A34-5861C74DD0A7}" type="datetimeFigureOut">
              <a:rPr lang="en-US" dirty="0"/>
              <a:t>12/13/2017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C5CECA-2D3A-4680-9B49-752200DE467C}" type="datetimeFigureOut">
              <a:rPr lang="en-US" dirty="0"/>
              <a:t>12/13/2017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643" y="685800"/>
            <a:ext cx="4126860" cy="2023252"/>
          </a:xfrm>
        </p:spPr>
        <p:txBody>
          <a:bodyPr anchor="b">
            <a:normAutofit/>
          </a:bodyPr>
          <a:lstStyle>
            <a:lvl1pPr algn="ctr">
              <a:defRPr sz="3600"/>
            </a:lvl1pPr>
          </a:lstStyle>
          <a:p>
            <a:r>
              <a:rPr lang="en-US" smtClean="0"/>
              <a:t>Click to edit Master title style</a:t>
            </a:r>
            <a:endParaRPr lang="en-US" dirty="0"/>
          </a:p>
        </p:txBody>
      </p:sp>
      <p:sp>
        <p:nvSpPr>
          <p:cNvPr id="10" name="Content Placeholder 2"/>
          <p:cNvSpPr>
            <a:spLocks noGrp="1"/>
          </p:cNvSpPr>
          <p:nvPr>
            <p:ph sz="quarter" idx="13"/>
          </p:nvPr>
        </p:nvSpPr>
        <p:spPr>
          <a:xfrm>
            <a:off x="5046132" y="685800"/>
            <a:ext cx="6034375" cy="468878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93642" y="2709052"/>
            <a:ext cx="4126861"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0C3BFE2-83B7-4B0A-B9D3-AB28331082B3}" type="datetimeFigureOut">
              <a:rPr lang="en-US" dirty="0"/>
              <a:t>12/13/2017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6345302" cy="2023252"/>
          </a:xfrm>
        </p:spPr>
        <p:txBody>
          <a:bodyPr anchor="b">
            <a:normAutofit/>
          </a:bodyPr>
          <a:lstStyle>
            <a:lvl1pPr algn="ct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82362" y="0"/>
            <a:ext cx="3598146"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1" y="2709052"/>
            <a:ext cx="634530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2EF78E3-FDA3-4D28-AAA2-0B81F349A39D}" type="datetimeFigureOut">
              <a:rPr lang="en-US" dirty="0"/>
              <a:t>12/13/2017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0" name="Group 9"/>
          <p:cNvGrpSpPr/>
          <p:nvPr/>
        </p:nvGrpSpPr>
        <p:grpSpPr>
          <a:xfrm>
            <a:off x="-25397" y="0"/>
            <a:ext cx="12005350"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85801" y="685800"/>
            <a:ext cx="10396882" cy="115196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063396"/>
            <a:ext cx="10396883" cy="3311189"/>
          </a:xfrm>
          <a:prstGeom prst="rect">
            <a:avLst/>
          </a:prstGeom>
        </p:spPr>
        <p:txBody>
          <a:bodyPr vert="horz" lIns="91440" tIns="45720" rIns="91440" bIns="45720" rtlCol="0"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98083" y="5757334"/>
            <a:ext cx="3784600" cy="498470"/>
          </a:xfrm>
          <a:prstGeom prst="rect">
            <a:avLst/>
          </a:prstGeom>
        </p:spPr>
        <p:txBody>
          <a:bodyPr vert="horz" lIns="91440" tIns="45720" rIns="91440" bIns="45720" rtlCol="0" anchor="ctr"/>
          <a:lstStyle>
            <a:lvl1pPr algn="r">
              <a:defRPr sz="3200" cap="all" baseline="0">
                <a:solidFill>
                  <a:schemeClr val="accent1">
                    <a:lumMod val="50000"/>
                  </a:schemeClr>
                </a:solidFill>
              </a:defRPr>
            </a:lvl1pPr>
          </a:lstStyle>
          <a:p>
            <a:fld id="{C35BB1C6-BF8F-4481-8AB2-603A1C8A906A}" type="datetimeFigureOut">
              <a:rPr lang="en-US" dirty="0"/>
              <a:t>12/13/2017</a:t>
            </a:fld>
            <a:endParaRPr lang="en-US" dirty="0"/>
          </a:p>
        </p:txBody>
      </p:sp>
      <p:sp>
        <p:nvSpPr>
          <p:cNvPr id="5" name="Footer Placeholder 4"/>
          <p:cNvSpPr>
            <a:spLocks noGrp="1"/>
          </p:cNvSpPr>
          <p:nvPr>
            <p:ph type="ftr" sz="quarter" idx="3"/>
          </p:nvPr>
        </p:nvSpPr>
        <p:spPr>
          <a:xfrm>
            <a:off x="685801" y="5757334"/>
            <a:ext cx="5499719" cy="498470"/>
          </a:xfrm>
          <a:prstGeom prst="rect">
            <a:avLst/>
          </a:prstGeom>
        </p:spPr>
        <p:txBody>
          <a:bodyPr vert="horz" lIns="91440" tIns="45720" rIns="91440" bIns="45720" rtlCol="0" anchor="ctr"/>
          <a:lstStyle>
            <a:lvl1pPr algn="l">
              <a:defRPr sz="3200" cap="all" baseline="0">
                <a:solidFill>
                  <a:schemeClr val="accent1">
                    <a:lumMod val="50000"/>
                  </a:schemeClr>
                </a:solidFill>
              </a:defRPr>
            </a:lvl1pPr>
          </a:lstStyle>
          <a:p>
            <a:endParaRPr lang="en-US" dirty="0"/>
          </a:p>
        </p:txBody>
      </p:sp>
      <p:sp>
        <p:nvSpPr>
          <p:cNvPr id="6" name="Slide Number Placeholder 5"/>
          <p:cNvSpPr>
            <a:spLocks noGrp="1"/>
          </p:cNvSpPr>
          <p:nvPr>
            <p:ph type="sldNum" sz="quarter" idx="4"/>
          </p:nvPr>
        </p:nvSpPr>
        <p:spPr>
          <a:xfrm>
            <a:off x="6287121" y="5757334"/>
            <a:ext cx="907186" cy="498470"/>
          </a:xfrm>
          <a:prstGeom prst="rect">
            <a:avLst/>
          </a:prstGeom>
        </p:spPr>
        <p:txBody>
          <a:bodyPr vert="horz" lIns="91440" tIns="45720" rIns="91440" bIns="45720" rtlCol="0" anchor="ctr"/>
          <a:lstStyle>
            <a:lvl1pPr algn="ctr">
              <a:defRPr sz="3200" cap="all" baseline="0">
                <a:solidFill>
                  <a:schemeClr val="accent1">
                    <a:lumMod val="50000"/>
                  </a:schemeClr>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s://www.google.com/maps/place/The+Millennium+Falcon/@51.3838259,-0.581856,179m/data=!3m1!1e3!4m5!3m4!1s0x0:0x2e13f66be6738c1b!8m2!3d51.3838259!4d-0.581856?hl=en" TargetMode="External"/><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https://giphy.com/gifs/return-of-the-jedi-iKfBtWnfJxFny" TargetMode="External"/><Relationship Id="rId2" Type="http://schemas.openxmlformats.org/officeDocument/2006/relationships/hyperlink" Target="https://www.wsj.com/articles/these-arent-the-droids-youre-looking-for-how-star-wars-obsessives-found-the-actual-millennium-falcon-1513097230" TargetMode="External"/><Relationship Id="rId1" Type="http://schemas.openxmlformats.org/officeDocument/2006/relationships/slideLayout" Target="../slideLayouts/slideLayout2.xml"/><Relationship Id="rId4" Type="http://schemas.openxmlformats.org/officeDocument/2006/relationships/hyperlink" Target="https://dorksideoftheforce.com/2017/04/14/gif-breakdown-star-wars-last-jedi-teaser-traile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The </a:t>
            </a:r>
            <a:r>
              <a:rPr lang="en-US" dirty="0" smtClean="0">
                <a:solidFill>
                  <a:srgbClr val="A5300F"/>
                </a:solidFill>
              </a:rPr>
              <a:t>Millennium</a:t>
            </a:r>
            <a:r>
              <a:rPr lang="en-US" dirty="0" smtClean="0"/>
              <a:t> Falcon</a:t>
            </a:r>
            <a:endParaRPr lang="en-US" dirty="0"/>
          </a:p>
        </p:txBody>
      </p:sp>
      <p:sp>
        <p:nvSpPr>
          <p:cNvPr id="3" name="Subtitle 2"/>
          <p:cNvSpPr>
            <a:spLocks noGrp="1"/>
          </p:cNvSpPr>
          <p:nvPr>
            <p:ph type="subTitle" idx="1"/>
          </p:nvPr>
        </p:nvSpPr>
        <p:spPr/>
        <p:txBody>
          <a:bodyPr/>
          <a:lstStyle/>
          <a:p>
            <a:pPr algn="ctr"/>
            <a:r>
              <a:rPr lang="en-US" dirty="0" smtClean="0">
                <a:solidFill>
                  <a:srgbClr val="A5300F"/>
                </a:solidFill>
              </a:rPr>
              <a:t>By Tim Stein</a:t>
            </a:r>
            <a:endParaRPr lang="en-US" dirty="0">
              <a:solidFill>
                <a:srgbClr val="A5300F"/>
              </a:solidFill>
            </a:endParaRPr>
          </a:p>
        </p:txBody>
      </p:sp>
    </p:spTree>
    <p:extLst>
      <p:ext uri="{BB962C8B-B14F-4D97-AF65-F5344CB8AC3E}">
        <p14:creationId xmlns:p14="http://schemas.microsoft.com/office/powerpoint/2010/main" val="3107028238"/>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Millennium falcon found</a:t>
            </a:r>
            <a:endParaRPr lang="en-US" dirty="0"/>
          </a:p>
        </p:txBody>
      </p:sp>
      <p:sp>
        <p:nvSpPr>
          <p:cNvPr id="4" name="Content Placeholder 3"/>
          <p:cNvSpPr>
            <a:spLocks noGrp="1"/>
          </p:cNvSpPr>
          <p:nvPr>
            <p:ph sz="quarter" idx="13"/>
          </p:nvPr>
        </p:nvSpPr>
        <p:spPr/>
        <p:txBody>
          <a:bodyPr/>
          <a:lstStyle/>
          <a:p>
            <a:pPr marL="0" indent="0">
              <a:buNone/>
            </a:pPr>
            <a:r>
              <a:rPr lang="en-US" dirty="0" smtClean="0">
                <a:solidFill>
                  <a:srgbClr val="A5300F"/>
                </a:solidFill>
              </a:rPr>
              <a:t>Recently, a man by the name of James Burns found the millennium falcon on google maps. He had been searching for years for the prop on google maps, but had no luck whatsoever. The one day, he was sent an email that gave him the exact way to find this extremely iconic ship.</a:t>
            </a:r>
          </a:p>
        </p:txBody>
      </p:sp>
      <p:pic>
        <p:nvPicPr>
          <p:cNvPr id="6" name="Content Placeholder 5"/>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l="12396" t="15149" r="11246" b="15053"/>
          <a:stretch/>
        </p:blipFill>
        <p:spPr>
          <a:xfrm>
            <a:off x="6229351" y="1843940"/>
            <a:ext cx="5420708" cy="3299560"/>
          </a:xfrm>
        </p:spPr>
      </p:pic>
    </p:spTree>
    <p:extLst>
      <p:ext uri="{BB962C8B-B14F-4D97-AF65-F5344CB8AC3E}">
        <p14:creationId xmlns:p14="http://schemas.microsoft.com/office/powerpoint/2010/main" val="3537765626"/>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396882" cy="1151965"/>
          </a:xfrm>
        </p:spPr>
        <p:txBody>
          <a:bodyPr/>
          <a:lstStyle/>
          <a:p>
            <a:pPr algn="ctr"/>
            <a:r>
              <a:rPr lang="en-US" dirty="0" smtClean="0"/>
              <a:t>Google maps</a:t>
            </a:r>
            <a:endParaRPr lang="en-US" dirty="0"/>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187354" y="977900"/>
            <a:ext cx="4465499" cy="4473575"/>
          </a:xfrm>
        </p:spPr>
      </p:pic>
      <p:sp>
        <p:nvSpPr>
          <p:cNvPr id="7" name="TextBox 6"/>
          <p:cNvSpPr txBox="1"/>
          <p:nvPr/>
        </p:nvSpPr>
        <p:spPr>
          <a:xfrm>
            <a:off x="628227" y="1422400"/>
            <a:ext cx="5930900" cy="2031325"/>
          </a:xfrm>
          <a:prstGeom prst="rect">
            <a:avLst/>
          </a:prstGeom>
          <a:noFill/>
        </p:spPr>
        <p:txBody>
          <a:bodyPr wrap="square" rtlCol="0">
            <a:spAutoFit/>
          </a:bodyPr>
          <a:lstStyle/>
          <a:p>
            <a:pPr marL="285750" indent="-285750">
              <a:buFont typeface="Arial" panose="020B0604020202020204" pitchFamily="34" charset="0"/>
              <a:buChar char="•"/>
            </a:pPr>
            <a:r>
              <a:rPr lang="en-US" dirty="0" smtClean="0">
                <a:solidFill>
                  <a:srgbClr val="A5300F"/>
                </a:solidFill>
              </a:rPr>
              <a:t>If you look on google maps, you can actually have the little person enter the ship’s cockpit</a:t>
            </a:r>
          </a:p>
          <a:p>
            <a:pPr marL="285750" indent="-285750">
              <a:buFont typeface="Arial" panose="020B0604020202020204" pitchFamily="34" charset="0"/>
              <a:buChar char="•"/>
            </a:pPr>
            <a:r>
              <a:rPr lang="en-US" dirty="0" smtClean="0">
                <a:solidFill>
                  <a:srgbClr val="A5300F"/>
                </a:solidFill>
              </a:rPr>
              <a:t>Entering it will allow you to see  the cockpit from 360 degrees</a:t>
            </a:r>
          </a:p>
          <a:p>
            <a:pPr marL="285750" indent="-285750">
              <a:buFont typeface="Arial" panose="020B0604020202020204" pitchFamily="34" charset="0"/>
              <a:buChar char="•"/>
            </a:pPr>
            <a:r>
              <a:rPr lang="en-US" dirty="0" smtClean="0">
                <a:solidFill>
                  <a:srgbClr val="A5300F"/>
                </a:solidFill>
              </a:rPr>
              <a:t>The ship had been sent there for storage </a:t>
            </a:r>
          </a:p>
          <a:p>
            <a:pPr marL="285750" indent="-285750">
              <a:buFont typeface="Arial" panose="020B0604020202020204" pitchFamily="34" charset="0"/>
              <a:buChar char="•"/>
            </a:pPr>
            <a:r>
              <a:rPr lang="en-US" dirty="0" smtClean="0">
                <a:solidFill>
                  <a:srgbClr val="A5300F"/>
                </a:solidFill>
                <a:hlinkClick r:id="rId3"/>
              </a:rPr>
              <a:t>To The Millennium Falcon</a:t>
            </a:r>
            <a:endParaRPr lang="en-US" dirty="0" smtClean="0">
              <a:solidFill>
                <a:srgbClr val="A5300F"/>
              </a:solidFill>
            </a:endParaRPr>
          </a:p>
          <a:p>
            <a:endParaRPr lang="en-US" dirty="0">
              <a:solidFill>
                <a:srgbClr val="A5300F"/>
              </a:solidFill>
            </a:endParaRPr>
          </a:p>
        </p:txBody>
      </p:sp>
    </p:spTree>
    <p:extLst>
      <p:ext uri="{BB962C8B-B14F-4D97-AF65-F5344CB8AC3E}">
        <p14:creationId xmlns:p14="http://schemas.microsoft.com/office/powerpoint/2010/main" val="367854610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a:t>
            </a:r>
            <a:r>
              <a:rPr lang="en-US" dirty="0" err="1" smtClean="0"/>
              <a:t>Millenium</a:t>
            </a:r>
            <a:r>
              <a:rPr lang="en-US" dirty="0" smtClean="0"/>
              <a:t> Falcon</a:t>
            </a:r>
            <a:endParaRPr lang="en-US" dirty="0"/>
          </a:p>
        </p:txBody>
      </p:sp>
      <p:sp>
        <p:nvSpPr>
          <p:cNvPr id="4" name="Content Placeholder 3"/>
          <p:cNvSpPr>
            <a:spLocks noGrp="1"/>
          </p:cNvSpPr>
          <p:nvPr>
            <p:ph sz="quarter" idx="13"/>
          </p:nvPr>
        </p:nvSpPr>
        <p:spPr/>
        <p:txBody>
          <a:bodyPr/>
          <a:lstStyle/>
          <a:p>
            <a:r>
              <a:rPr lang="en-US" dirty="0" smtClean="0">
                <a:solidFill>
                  <a:srgbClr val="A5300F"/>
                </a:solidFill>
              </a:rPr>
              <a:t>The millennium falcon is a ship in star wars that has been most notably been piloted by </a:t>
            </a:r>
            <a:r>
              <a:rPr lang="en-US" dirty="0" err="1" smtClean="0">
                <a:solidFill>
                  <a:srgbClr val="A5300F"/>
                </a:solidFill>
              </a:rPr>
              <a:t>han</a:t>
            </a:r>
            <a:r>
              <a:rPr lang="en-US" dirty="0" smtClean="0">
                <a:solidFill>
                  <a:srgbClr val="A5300F"/>
                </a:solidFill>
              </a:rPr>
              <a:t> solo. One of its most iconic scenes is it’s help in blowing up the death star. It has also done a number of other things both in the movies, and in the extended universe.</a:t>
            </a:r>
            <a:endParaRPr lang="en-US" dirty="0">
              <a:solidFill>
                <a:srgbClr val="A5300F"/>
              </a:solidFill>
            </a:endParaRPr>
          </a:p>
        </p:txBody>
      </p:sp>
      <p:pic>
        <p:nvPicPr>
          <p:cNvPr id="6" name="Content Placeholder 5"/>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774514" y="1970940"/>
            <a:ext cx="5904935" cy="2606045"/>
          </a:xfrm>
        </p:spPr>
      </p:pic>
    </p:spTree>
    <p:extLst>
      <p:ext uri="{BB962C8B-B14F-4D97-AF65-F5344CB8AC3E}">
        <p14:creationId xmlns:p14="http://schemas.microsoft.com/office/powerpoint/2010/main" val="3482802378"/>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solidFill>
                  <a:srgbClr val="A5300F"/>
                </a:solidFill>
              </a:rPr>
              <a:t>In the movies</a:t>
            </a:r>
            <a:endParaRPr lang="en-US" dirty="0">
              <a:solidFill>
                <a:srgbClr val="A5300F"/>
              </a:solidFill>
            </a:endParaRPr>
          </a:p>
        </p:txBody>
      </p:sp>
      <p:sp>
        <p:nvSpPr>
          <p:cNvPr id="5" name="Content Placeholder 4"/>
          <p:cNvSpPr>
            <a:spLocks noGrp="1"/>
          </p:cNvSpPr>
          <p:nvPr>
            <p:ph sz="quarter" idx="13"/>
          </p:nvPr>
        </p:nvSpPr>
        <p:spPr/>
        <p:txBody>
          <a:bodyPr/>
          <a:lstStyle/>
          <a:p>
            <a:pPr marL="0" indent="0">
              <a:buNone/>
            </a:pPr>
            <a:r>
              <a:rPr lang="en-US" dirty="0" smtClean="0">
                <a:solidFill>
                  <a:srgbClr val="A5300F"/>
                </a:solidFill>
              </a:rPr>
              <a:t>This very iconic ship has seen more than it’s fair share of action. From jumping into light speed, to space battles, to doing very dangerous (and impressive) flying, to blowing up death stars, it’s safe to say that it will not be forgotten any time soon. Not many other fictional ships can quite boast as much as it can.</a:t>
            </a:r>
            <a:endParaRPr lang="en-US" dirty="0">
              <a:solidFill>
                <a:srgbClr val="A5300F"/>
              </a:solidFill>
            </a:endParaRPr>
          </a:p>
        </p:txBody>
      </p:sp>
      <p:pic>
        <p:nvPicPr>
          <p:cNvPr id="7" name="Content Placeholder 6"/>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099175" y="2347912"/>
            <a:ext cx="4876800" cy="2743200"/>
          </a:xfrm>
        </p:spPr>
      </p:pic>
    </p:spTree>
    <p:extLst>
      <p:ext uri="{BB962C8B-B14F-4D97-AF65-F5344CB8AC3E}">
        <p14:creationId xmlns:p14="http://schemas.microsoft.com/office/powerpoint/2010/main" val="362030125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Sources</a:t>
            </a:r>
            <a:endParaRPr lang="en-US" dirty="0"/>
          </a:p>
        </p:txBody>
      </p:sp>
      <p:sp>
        <p:nvSpPr>
          <p:cNvPr id="3" name="Content Placeholder 2"/>
          <p:cNvSpPr>
            <a:spLocks noGrp="1"/>
          </p:cNvSpPr>
          <p:nvPr>
            <p:ph sz="quarter" idx="13"/>
          </p:nvPr>
        </p:nvSpPr>
        <p:spPr/>
        <p:txBody>
          <a:bodyPr/>
          <a:lstStyle/>
          <a:p>
            <a:r>
              <a:rPr lang="en-US" dirty="0" smtClean="0">
                <a:solidFill>
                  <a:srgbClr val="A5300F"/>
                </a:solidFill>
                <a:hlinkClick r:id="rId2"/>
              </a:rPr>
              <a:t>https://www.wsj.com/articles/these-arent-the-droids-youre-looking-for-how-star-wars-obsessives-found-the-actual-millennium-falcon-1513097230</a:t>
            </a:r>
            <a:endParaRPr lang="en-US" dirty="0" smtClean="0">
              <a:solidFill>
                <a:srgbClr val="A5300F"/>
              </a:solidFill>
            </a:endParaRPr>
          </a:p>
          <a:p>
            <a:r>
              <a:rPr lang="en-US" dirty="0" smtClean="0">
                <a:solidFill>
                  <a:srgbClr val="A5300F"/>
                </a:solidFill>
                <a:hlinkClick r:id="rId3"/>
              </a:rPr>
              <a:t>https://giphy.com/gifs/return-of-the-jedi-iKfBtWnfJxFny</a:t>
            </a:r>
            <a:endParaRPr lang="en-US" dirty="0" smtClean="0">
              <a:solidFill>
                <a:srgbClr val="A5300F"/>
              </a:solidFill>
            </a:endParaRPr>
          </a:p>
          <a:p>
            <a:r>
              <a:rPr lang="en-US" dirty="0" smtClean="0">
                <a:solidFill>
                  <a:srgbClr val="A5300F"/>
                </a:solidFill>
                <a:hlinkClick r:id="rId4"/>
              </a:rPr>
              <a:t>https://dorksideoftheforce.com/2017/04/14/gif-breakdown-star-wars-last-jedi-teaser-trailer/</a:t>
            </a:r>
            <a:endParaRPr lang="en-US" dirty="0">
              <a:solidFill>
                <a:srgbClr val="A5300F"/>
              </a:solidFill>
            </a:endParaRPr>
          </a:p>
        </p:txBody>
      </p:sp>
    </p:spTree>
    <p:extLst>
      <p:ext uri="{BB962C8B-B14F-4D97-AF65-F5344CB8AC3E}">
        <p14:creationId xmlns:p14="http://schemas.microsoft.com/office/powerpoint/2010/main" val="4037085332"/>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docProps/app.xml><?xml version="1.0" encoding="utf-8"?>
<Properties xmlns="http://schemas.openxmlformats.org/officeDocument/2006/extended-properties" xmlns:vt="http://schemas.openxmlformats.org/officeDocument/2006/docPropsVTypes">
  <Template>Main Event</Template>
  <TotalTime>43</TotalTime>
  <Words>254</Words>
  <Application>Microsoft Office PowerPoint</Application>
  <PresentationFormat>Widescreen</PresentationFormat>
  <Paragraphs>17</Paragraphs>
  <Slides>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Impact</vt:lpstr>
      <vt:lpstr>Main Event</vt:lpstr>
      <vt:lpstr>The Millennium Falcon</vt:lpstr>
      <vt:lpstr>The Millennium falcon found</vt:lpstr>
      <vt:lpstr>Google maps</vt:lpstr>
      <vt:lpstr>The Millenium Falcon</vt:lpstr>
      <vt:lpstr>In the movies</vt:lpstr>
      <vt:lpstr>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Millennium Falcon</dc:title>
  <dc:creator>Stein, Timothy</dc:creator>
  <cp:lastModifiedBy>Stein, Timothy</cp:lastModifiedBy>
  <cp:revision>5</cp:revision>
  <dcterms:created xsi:type="dcterms:W3CDTF">2017-12-13T21:05:04Z</dcterms:created>
  <dcterms:modified xsi:type="dcterms:W3CDTF">2017-12-13T21:48:15Z</dcterms:modified>
</cp:coreProperties>
</file>