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B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4" d="100"/>
          <a:sy n="74" d="100"/>
        </p:scale>
        <p:origin x="84" y="60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5CE0A0-7EF5-431A-8E01-AA60A87F95C1}"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Stein_Timothy_18C_Safety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E63665-AD17-4373-86A7-BA19FBF63E37}" type="slidenum">
              <a:rPr lang="en-US" smtClean="0"/>
              <a:t>‹#›</a:t>
            </a:fld>
            <a:endParaRPr lang="en-US"/>
          </a:p>
        </p:txBody>
      </p:sp>
    </p:spTree>
    <p:extLst>
      <p:ext uri="{BB962C8B-B14F-4D97-AF65-F5344CB8AC3E}">
        <p14:creationId xmlns:p14="http://schemas.microsoft.com/office/powerpoint/2010/main" val="125294344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E8CC45-AD77-45D4-9A06-5F77BA11CA26}"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Stein_Timothy_18C_Safety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9C47D6-3644-4D78-B343-5EF1116D05F4}" type="slidenum">
              <a:rPr lang="en-US" smtClean="0"/>
              <a:t>‹#›</a:t>
            </a:fld>
            <a:endParaRPr lang="en-US"/>
          </a:p>
        </p:txBody>
      </p:sp>
    </p:spTree>
    <p:extLst>
      <p:ext uri="{BB962C8B-B14F-4D97-AF65-F5344CB8AC3E}">
        <p14:creationId xmlns:p14="http://schemas.microsoft.com/office/powerpoint/2010/main" val="1503664187"/>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7CA0D19-6FEA-4B26-9BE8-07C6CC43BBAB}" type="datetime1">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D4C2ECF-9A21-4D0E-9F19-ECA8FB1D0E50}"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8EB03B-82D0-430E-8477-158F89CBA151}"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7287C2-1B53-41A8-8F6D-3EA261F9EC1B}"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E564A34-1D4E-47CA-98FB-18AF2DF7D2F2}"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CBF4751-6EB0-4C24-B00B-EB50192BBF5B}"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88E996B-4601-4B3D-9994-AAF3C0B947BB}"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1A4E28-05CA-4ACC-B546-6E6972D9FF08}"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53703F-0C44-4813-B906-8DFDB784C79F}"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813DED-7796-4265-BEDA-B066BE709225}"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D1783CF-D3D0-42D6-8167-EA106FE6A0E8}"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8471051-ADE2-4149-A32F-FE7C5F6CC30D}"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C33E2DA-1935-401B-A887-77EEB3FCC1A2}" type="datetime1">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DBFEB16-34C3-4E8E-B356-CC56E52A383D}" type="datetime1">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B02816-678C-4F8D-8259-CA3470903F49}" type="datetime1">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F7CC919-80FD-4687-91AF-8782FB1A81E6}"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01BDD3E-7CFF-47E5-B3DA-9B58C3E481DB}"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2DB1C1B-04EE-4A89-9F85-768A4C806C72}" type="datetime1">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4" name="Picture 3" descr="File:Emergency &lt;strong&gt;light&lt;/strong&gt; with grill.jpg - Wikimedia Common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7898" y="275168"/>
            <a:ext cx="3657600" cy="2743200"/>
          </a:xfrm>
          <a:prstGeom prst="lightningBolt">
            <a:avLst/>
          </a:prstGeom>
          <a:effectLst>
            <a:softEdge rad="12700"/>
          </a:effectLst>
        </p:spPr>
      </p:pic>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86644" y="685800"/>
            <a:ext cx="10018713" cy="1752599"/>
          </a:xfrm>
        </p:spPr>
        <p:txBody>
          <a:bodyPr/>
          <a:lstStyle/>
          <a:p>
            <a:r>
              <a:rPr lang="en-US" dirty="0" smtClean="0"/>
              <a:t>Our Top Priority</a:t>
            </a:r>
            <a:endParaRPr lang="en-US" dirty="0"/>
          </a:p>
        </p:txBody>
      </p:sp>
      <p:sp>
        <p:nvSpPr>
          <p:cNvPr id="3" name="Content Placeholder 2"/>
          <p:cNvSpPr>
            <a:spLocks noGrp="1"/>
          </p:cNvSpPr>
          <p:nvPr>
            <p:ph idx="1"/>
          </p:nvPr>
        </p:nvSpPr>
        <p:spPr>
          <a:xfrm>
            <a:off x="2241804" y="2146299"/>
            <a:ext cx="7708392" cy="3337560"/>
          </a:xfrm>
          <a:solidFill>
            <a:schemeClr val="accent1">
              <a:lumMod val="20000"/>
              <a:lumOff val="80000"/>
            </a:schemeClr>
          </a:solidFill>
          <a:ln>
            <a:solidFill>
              <a:schemeClr val="tx1"/>
            </a:solidFill>
            <a:prstDash val="lgDashDotDot"/>
          </a:ln>
          <a:scene3d>
            <a:camera prst="orthographicFront"/>
            <a:lightRig rig="threePt" dir="t"/>
          </a:scene3d>
          <a:sp3d>
            <a:bevelT w="114300" prst="artDeco"/>
          </a:sp3d>
        </p:spPr>
        <p:txBody>
          <a:bodyPr>
            <a:normAutofit/>
          </a:bodyPr>
          <a:lstStyle/>
          <a:p>
            <a:pPr marL="0" indent="0" algn="ctr">
              <a:lnSpc>
                <a:spcPct val="200000"/>
              </a:lnSpc>
              <a:buNone/>
            </a:pPr>
            <a:r>
              <a:rPr lang="en-US" b="1" i="1" dirty="0" smtClean="0">
                <a:ln>
                  <a:solidFill>
                    <a:schemeClr val="accent1">
                      <a:lumMod val="60000"/>
                      <a:lumOff val="40000"/>
                    </a:schemeClr>
                  </a:solidFill>
                </a:ln>
              </a:rPr>
              <a:t>At Sensation Park, guest and employee safety is our top priority. Staff must report all accidents, no matter how minor, so that trained safety and security personnel can document and officially report incidents. </a:t>
            </a:r>
            <a:endParaRPr lang="en-US" b="1" i="1" dirty="0">
              <a:ln>
                <a:solidFill>
                  <a:schemeClr val="accent1">
                    <a:lumMod val="60000"/>
                    <a:lumOff val="40000"/>
                  </a:schemeClr>
                </a:solidFill>
              </a:ln>
            </a:endParaRPr>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7" name="Group 6"/>
          <p:cNvGrpSpPr/>
          <p:nvPr/>
        </p:nvGrpSpPr>
        <p:grpSpPr>
          <a:xfrm>
            <a:off x="2161505" y="4810260"/>
            <a:ext cx="7868991" cy="1268568"/>
            <a:chOff x="1983346" y="4810260"/>
            <a:chExt cx="7868991" cy="1268568"/>
          </a:xfrm>
        </p:grpSpPr>
        <p:sp>
          <p:nvSpPr>
            <p:cNvPr id="4" name="TextBox 3"/>
            <p:cNvSpPr txBox="1"/>
            <p:nvPr/>
          </p:nvSpPr>
          <p:spPr>
            <a:xfrm>
              <a:off x="1983346" y="5213712"/>
              <a:ext cx="3166251"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If safety is questionable</a:t>
              </a:r>
              <a:endParaRPr lang="en-US" sz="2400" dirty="0"/>
            </a:p>
          </p:txBody>
        </p:sp>
        <p:sp>
          <p:nvSpPr>
            <p:cNvPr id="5" name="Right Arrow 4"/>
            <p:cNvSpPr/>
            <p:nvPr/>
          </p:nvSpPr>
          <p:spPr>
            <a:xfrm>
              <a:off x="5865350" y="5215944"/>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 name="Octagon 5"/>
            <p:cNvSpPr/>
            <p:nvPr/>
          </p:nvSpPr>
          <p:spPr>
            <a:xfrm>
              <a:off x="8409902" y="4810260"/>
              <a:ext cx="1442435" cy="1268568"/>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STOP</a:t>
              </a:r>
              <a:endParaRPr lang="en-US" dirty="0"/>
            </a:p>
          </p:txBody>
        </p:sp>
      </p:gr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B5D"/>
                </a:solidFill>
              </a:rPr>
              <a:t>Prevent Heatstroke During the Hot Summer Season</a:t>
            </a:r>
            <a:endParaRPr lang="en-US" dirty="0">
              <a:solidFill>
                <a:srgbClr val="012B5D"/>
              </a:solidFill>
            </a:endParaRPr>
          </a:p>
        </p:txBody>
      </p:sp>
      <p:pic>
        <p:nvPicPr>
          <p:cNvPr id="3" name="Content Placeholder 2" descr="&lt;strong&gt;Pouring Water&lt;/strong&gt; by MirandaSoGreat on DeviantArt"/>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62563" y="908728"/>
            <a:ext cx="6240462" cy="4659544"/>
          </a:xfrm>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B5D"/>
                </a:solidFill>
              </a:rPr>
              <a:t>At Sensation Park</a:t>
            </a:r>
            <a:endParaRPr lang="en-US" dirty="0">
              <a:solidFill>
                <a:srgbClr val="012B5D"/>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4172"/>
          <a:stretch/>
        </p:blipFill>
        <p:spPr>
          <a:xfrm>
            <a:off x="0" y="0"/>
            <a:ext cx="4726546" cy="3657600"/>
          </a:xfrm>
          <a:prstGeom prst="rect">
            <a:avLst/>
          </a:prstGeom>
          <a:effectLst>
            <a:softEdge rad="635000"/>
          </a:effectLst>
        </p:spPr>
      </p:pic>
      <p:pic>
        <p:nvPicPr>
          <p:cNvPr id="5" name="Picture 4"/>
          <p:cNvPicPr>
            <a:picLocks noChangeAspect="1"/>
          </p:cNvPicPr>
          <p:nvPr/>
        </p:nvPicPr>
        <p:blipFill>
          <a:blip r:embed="rId3"/>
          <a:stretch>
            <a:fillRect/>
          </a:stretch>
        </p:blipFill>
        <p:spPr>
          <a:xfrm>
            <a:off x="0" y="3200083"/>
            <a:ext cx="4724809" cy="3657917"/>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66</TotalTime>
  <Words>158</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Computer Literacy</dc:subject>
  <dc:creator>GO! Series</dc:creator>
  <cp:keywords>Safety Presentation</cp:keywords>
  <cp:lastModifiedBy>Stein, Timothy</cp:lastModifiedBy>
  <cp:revision>17</cp:revision>
  <dcterms:created xsi:type="dcterms:W3CDTF">2015-06-16T14:18:48Z</dcterms:created>
  <dcterms:modified xsi:type="dcterms:W3CDTF">2017-12-06T21:06:45Z</dcterms:modified>
  <cp:category>Yes</cp:category>
</cp:coreProperties>
</file>