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44" autoAdjust="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2C1E7FD-9D96-4CAA-834D-440DCCC582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FAD3AD-8BB3-4AD2-86DD-9DA166AA15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A739B-BC3A-4971-8C6F-89E9890FB520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FE47C8-9E0A-41EB-BC4D-EB0784BB3B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Stein_Timothy_18H_Refuge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283C7-7C00-477D-BBF1-97A9A5ECB9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A1394-8D7F-4F97-B933-D0EB73CD0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217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BFBD7-83C5-4616-A2C4-75A931BAFD54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Stein_Timothy_18H_Refuge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3A2DD-F181-46A6-8F07-D46FA27EC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9710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016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806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02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736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425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79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01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425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495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10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917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4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Arctic National Wildlife Refuge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Refuge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 formal roads or facilities</a:t>
            </a:r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477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Rafting the Refuge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/>
              <a:t>River rafting is a popular way to tour the refuge. Trips are scheduled from mid-June to early September and are typically planned for six to eight days.</a:t>
            </a:r>
          </a:p>
        </p:txBody>
      </p:sp>
    </p:spTree>
    <p:extLst>
      <p:ext uri="{BB962C8B-B14F-4D97-AF65-F5344CB8AC3E}">
        <p14:creationId xmlns:p14="http://schemas.microsoft.com/office/powerpoint/2010/main" val="2591114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Kodiak West Travel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currently accepting reservations for next year!</a:t>
            </a:r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90</TotalTime>
  <Words>117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Computer Literacy</dc:subject>
  <dc:creator>GO! Series</dc:creator>
  <cp:keywords>refuge, tours</cp:keywords>
  <cp:lastModifiedBy>Tim Stein</cp:lastModifiedBy>
  <cp:revision>4</cp:revision>
  <dcterms:created xsi:type="dcterms:W3CDTF">2015-05-17T15:08:58Z</dcterms:created>
  <dcterms:modified xsi:type="dcterms:W3CDTF">2017-12-07T04:35:00Z</dcterms:modified>
</cp:coreProperties>
</file>