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3035" autoAdjust="0"/>
  </p:normalViewPr>
  <p:slideViewPr>
    <p:cSldViewPr snapToGrid="0">
      <p:cViewPr varScale="1">
        <p:scale>
          <a:sx n="76" d="100"/>
          <a:sy n="76" d="100"/>
        </p:scale>
        <p:origin x="12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2A0DC-6F02-493E-AE85-D44C0C88FADE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D9A3E-ED49-4261-9E6A-03961271B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20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7BA89-8852-416A-9285-8516805431FF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829A9-C020-4BCB-B0A3-1CEF8542D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3045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268A3E3-95E1-42E3-8813-B39B5DFCCC34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4829A9-C020-4BCB-B0A3-1CEF8542D1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5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DA3BF2-7C34-4B42-85DC-4A16A977049A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4829A9-C020-4BCB-B0A3-1CEF8542D1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47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</a:t>
            </a:r>
            <a:r>
              <a:rPr lang="en-US" baseline="0" dirty="0" smtClean="0"/>
              <a:t> Travel has locations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829A9-C020-4BCB-B0A3-1CEF8542D147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A603CD8-8DED-40D1-91E4-1DF406683D39}" type="datetime1">
              <a:rPr lang="en-US" smtClean="0"/>
              <a:t>11/27/2017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67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5CDE898-C738-4648-B4B1-AAC90924E575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4829A9-C020-4BCB-B0A3-1CEF8542D1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27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7877F0-BBCF-4759-9497-EFC7720DCC48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4829A9-C020-4BCB-B0A3-1CEF8542D1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21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88B9F97-88B2-4895-9BDE-9AABC0D9F30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41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2518-3C55-4558-8448-60195CE932D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97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B7F6-BE82-4595-92ED-960B5176E6D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884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E6-EC6E-4D42-9B98-B11E5C0E27E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273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510DE-12FE-4A95-8B25-FCC9A0B5EA9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03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687E4-6E45-453B-80EA-7893D9F2AD3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504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F0CFD-6E60-42D6-A944-48BB05CAF9F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143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B1E00-6E61-4DEE-ACF4-26D2745C009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80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2B9DC-E6CB-4DF5-81DE-EA26B4387B7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116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49A5-80A1-4415-A4E5-1772305B651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988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531DD-71B6-481C-A837-BED488C301C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73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0989A-BE79-4330-9989-4070C0A9F72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84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25ADB-A0AA-429C-A94F-9B2937B668D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47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5CFE-E0B0-44CA-AB5E-034430A983D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659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A25A-2505-4F4E-B194-9434098E0A6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04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E95A1-A2FF-4182-8BDD-7ACB1AC8F80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98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FC02-828A-4C7A-A93A-BC7ABF00CD1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4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2E10311-2B89-4CE3-93B0-5092C8EA71C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62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60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Travel can make your dream a reality. If you can dream it, we can help you get there.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8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</a:t>
            </a:r>
            <a:r>
              <a:rPr lang="en-US" dirty="0"/>
              <a:t>C</a:t>
            </a:r>
            <a:r>
              <a:rPr lang="en-US" dirty="0" smtClean="0"/>
              <a:t>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76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adventures and commitment to ecotourism is an inherent aspect of their travel itineraries.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</TotalTime>
  <Words>142</Words>
  <Application>Microsoft Office PowerPoint</Application>
  <PresentationFormat>Widescreen</PresentationFormat>
  <Paragraphs>28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creator>Stein, Timothy</dc:creator>
  <cp:lastModifiedBy>Stein, Timothy</cp:lastModifiedBy>
  <cp:revision>9</cp:revision>
  <dcterms:created xsi:type="dcterms:W3CDTF">2017-11-27T20:13:43Z</dcterms:created>
  <dcterms:modified xsi:type="dcterms:W3CDTF">2017-11-27T21:05:55Z</dcterms:modified>
</cp:coreProperties>
</file>