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" initials="j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6" autoAdjust="0"/>
    <p:restoredTop sz="94575" autoAdjust="0"/>
  </p:normalViewPr>
  <p:slideViewPr>
    <p:cSldViewPr>
      <p:cViewPr varScale="1">
        <p:scale>
          <a:sx n="110" d="100"/>
          <a:sy n="110" d="100"/>
        </p:scale>
        <p:origin x="164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r>
              <a:rPr lang="en-US"/>
              <a:t>Bell Orchid Hotel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7554E988-D53C-47DC-8193-C6B17D9012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1476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r>
              <a:rPr lang="en-US"/>
              <a:t>Bell Orchid Hotel</a:t>
            </a:r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3C5C5182-C9C8-4C67-AEFF-69653751A59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83862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9E3A6-F330-48A8-BB1C-196DFB2DF9AB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2036C-EDF9-47EB-B15B-F2E71EA583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749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9DACB-C20A-43F9-A738-345AF9C7137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800646"/>
      </p:ext>
    </p:extLst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9DACB-C20A-43F9-A738-345AF9C7137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4364776"/>
      </p:ext>
    </p:extLst>
  </p:cSld>
  <p:clrMapOvr>
    <a:masterClrMapping/>
  </p:clrMapOvr>
  <p:hf sldNum="0"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9DACB-C20A-43F9-A738-345AF9C7137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400" cap="small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 smtClean="0"/>
              <a:t>“</a:t>
            </a:r>
            <a:endParaRPr lang="en-US" sz="12200" dirty="0"/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 smtClean="0"/>
              <a:t>”</a:t>
            </a:r>
            <a:endParaRPr lang="en-US" sz="12200" dirty="0"/>
          </a:p>
        </p:txBody>
      </p:sp>
    </p:spTree>
    <p:extLst>
      <p:ext uri="{BB962C8B-B14F-4D97-AF65-F5344CB8AC3E}">
        <p14:creationId xmlns:p14="http://schemas.microsoft.com/office/powerpoint/2010/main" val="725048141"/>
      </p:ext>
    </p:extLst>
  </p:cSld>
  <p:clrMapOvr>
    <a:masterClrMapping/>
  </p:clrMapOvr>
  <p:hf sldNum="0"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9DACB-C20A-43F9-A738-345AF9C7137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327176"/>
      </p:ext>
    </p:extLst>
  </p:cSld>
  <p:clrMapOvr>
    <a:masterClrMapping/>
  </p:clrMapOvr>
  <p:hf sldNum="0"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3276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9DACB-C20A-43F9-A738-345AF9C7137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1409" y="4953001"/>
            <a:ext cx="6001049" cy="1074057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 smtClean="0"/>
              <a:t>“</a:t>
            </a:r>
            <a:endParaRPr lang="en-US" sz="12200" dirty="0"/>
          </a:p>
        </p:txBody>
      </p:sp>
      <p:sp>
        <p:nvSpPr>
          <p:cNvPr id="15" name="TextBox 14"/>
          <p:cNvSpPr txBox="1"/>
          <p:nvPr/>
        </p:nvSpPr>
        <p:spPr>
          <a:xfrm>
            <a:off x="7002348" y="331651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 smtClean="0"/>
              <a:t>”</a:t>
            </a:r>
            <a:endParaRPr lang="en-US" sz="12200" dirty="0"/>
          </a:p>
        </p:txBody>
      </p:sp>
    </p:spTree>
    <p:extLst>
      <p:ext uri="{BB962C8B-B14F-4D97-AF65-F5344CB8AC3E}">
        <p14:creationId xmlns:p14="http://schemas.microsoft.com/office/powerpoint/2010/main" val="63168054"/>
      </p:ext>
    </p:extLst>
  </p:cSld>
  <p:clrMapOvr>
    <a:masterClrMapping/>
  </p:clrMapOvr>
  <p:hf sldNum="0"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9DACB-C20A-43F9-A738-345AF9C7137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1" y="3848611"/>
            <a:ext cx="6620968" cy="588517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3600" b="0" i="0" kern="1200" cap="none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1758291"/>
      </p:ext>
    </p:extLst>
  </p:cSld>
  <p:clrMapOvr>
    <a:masterClrMapping/>
  </p:clrMapOvr>
  <p:hf sldNum="0"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9DACB-C20A-43F9-A738-345AF9C7137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333523"/>
      </p:ext>
    </p:extLst>
  </p:cSld>
  <p:clrMapOvr>
    <a:masterClrMapping/>
  </p:clrMapOvr>
  <p:hf sldNum="0"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30" name="Picture Placeholder 2"/>
          <p:cNvSpPr>
            <a:spLocks noGrp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31" name="Picture Placeholder 2"/>
          <p:cNvSpPr>
            <a:spLocks noGrp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9DACB-C20A-43F9-A738-345AF9C7137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77700"/>
      </p:ext>
    </p:extLst>
  </p:cSld>
  <p:clrMapOvr>
    <a:masterClrMapping/>
  </p:clrMapOvr>
  <p:hf sldNum="0"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7A030-DB32-4193-A509-622FF77C6058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3542-B3D7-4E72-A486-4E52847E5A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6457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430214"/>
            <a:ext cx="5568812" cy="5826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98832-357A-4D87-8412-1B12B871B92B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BE2BC-D943-4E46-9F06-83E0215F40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725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2AE7-52E7-4CA6-935D-012DD742C688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D5FD1-FB02-4D47-AD62-FB627E6C31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743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8C8D2-E90F-4B1F-9CAB-367F011D337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B52C2-C4D3-497A-809F-F80D69B839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188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8D35-A182-4E19-ABB1-4D673F914724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2F73-6B5C-45E4-A683-865C9EB20E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710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B11E-A128-42F7-8770-F2D3DD4D0BBC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1ED01-2FF0-4275-8239-C129B0407C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129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EA69C-8A7C-409C-A76E-E0AB4D7452FE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D5A30-5171-44E7-93BA-E8512BFAF9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444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A16DE-E295-49E1-B815-953EAE396622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74497-77E8-4A2D-B6D1-24E6739F24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83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B094-7055-43B3-B9F0-2A1C73FA1308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9F3CB-EBAF-462C-A53A-41E0F88057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64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7AD45-3CFA-4DE1-BC71-1FF4DD3DFBE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10392-8293-4F92-92CF-4F2BC0C9BE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790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949DACB-C20A-43F9-A738-345AF9C7137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9126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  <p:sldLayoutId id="2147483704" r:id="rId18"/>
    <p:sldLayoutId id="2147483705" r:id="rId19"/>
  </p:sldLayoutIdLst>
  <p:hf sldNum="0" hdr="0"/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>
                <a:latin typeface="Book Antiqua" pitchFamily="18" charset="0"/>
              </a:rPr>
              <a:t>LOAN PRESENTATION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80000"/>
              </a:lnSpc>
            </a:pPr>
            <a:r>
              <a:rPr lang="en-US" sz="2400">
                <a:latin typeface="Bookman Old Style" pitchFamily="18" charset="0"/>
              </a:rPr>
              <a:t>Presented to Loan Officers of SoCal Bank 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Bookman Old Style" pitchFamily="18" charset="0"/>
              </a:rPr>
              <a:t>June 15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Bookman Old Style" pitchFamily="18" charset="0"/>
              </a:rPr>
              <a:t>SoCal Bank, San Diego, California</a:t>
            </a:r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457200" y="3276600"/>
            <a:ext cx="81534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>
                <a:latin typeface="Book Antiqua" pitchFamily="18" charset="0"/>
              </a:rPr>
              <a:t>Table of Contents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5000"/>
              </a:lnSpc>
              <a:buFont typeface="Wingdings" pitchFamily="2" charset="2"/>
              <a:buChar char="v"/>
            </a:pPr>
            <a:r>
              <a:rPr lang="en-US" sz="3000" cap="small" dirty="0">
                <a:latin typeface="Book Antiqua" pitchFamily="18" charset="0"/>
              </a:rPr>
              <a:t>MISSION STATEMENT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 cap="small" dirty="0">
                <a:latin typeface="Book Antiqua" pitchFamily="18" charset="0"/>
              </a:rPr>
              <a:t>DESCRIPTION OF BELL ORCHID HOTEL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 cap="small" dirty="0">
                <a:latin typeface="Book Antiqua" pitchFamily="18" charset="0"/>
              </a:rPr>
              <a:t>HOTEL FACILITIES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 cap="small" dirty="0">
                <a:latin typeface="Book Antiqua" pitchFamily="18" charset="0"/>
              </a:rPr>
              <a:t>REVENUE AND EXPENSES – FIRST SIX MONTHS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 cap="small" dirty="0">
                <a:latin typeface="Book Antiqua" pitchFamily="18" charset="0"/>
              </a:rPr>
              <a:t>ANTICIPATED REVENUE AND EXPENSES, JULY – DECEMBER 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 cap="small" dirty="0">
                <a:latin typeface="Book Antiqua" pitchFamily="18" charset="0"/>
              </a:rPr>
              <a:t>DOCUMENTATION PROVIDED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 Gree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151</TotalTime>
  <Words>47</Words>
  <Application>Microsoft Office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Book Antiqua</vt:lpstr>
      <vt:lpstr>Bookman Old Style</vt:lpstr>
      <vt:lpstr>Century Gothic</vt:lpstr>
      <vt:lpstr>Garamond</vt:lpstr>
      <vt:lpstr>Wingdings</vt:lpstr>
      <vt:lpstr>Wingdings 3</vt:lpstr>
      <vt:lpstr>Ion</vt:lpstr>
      <vt:lpstr>LOAN PRESENTATION</vt:lpstr>
      <vt:lpstr>Table of Contents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LOAN PRESENTATION</dc:title>
  <dc:creator>GO! Series</dc:creator>
  <cp:lastModifiedBy>Shelley Gaskin</cp:lastModifiedBy>
  <cp:revision>19</cp:revision>
  <dcterms:created xsi:type="dcterms:W3CDTF">2006-04-26T16:17:11Z</dcterms:created>
  <dcterms:modified xsi:type="dcterms:W3CDTF">2015-03-30T23:01:57Z</dcterms:modified>
</cp:coreProperties>
</file>