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554E988-D53C-47DC-8193-C6B17D9012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2599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3C5C5182-C9C8-4C67-AEFF-69653751A59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81295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8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48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48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48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48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48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48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BE9E3A6-F330-48A8-BB1C-196DFB2DF9A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48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48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29C2036C-EDF9-47EB-B15B-F2E71EA583A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937A030-DB32-4193-A509-622FF77C605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3483542-B3D7-4E72-A486-4E52847E5AD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4B98832-357A-4D87-8412-1B12B871B92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ABE2BC-D943-4E46-9F06-83E0215F40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5157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642ADDF8-E8CC-4482-9A71-7690D2F8351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6553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56DF7D0A-2583-4C45-B5B3-6A467B7F10F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>
          <a:xfrm>
            <a:off x="3124200" y="624840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4242AE7-52E7-4CA6-935D-012DD742C68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B7D5FD1-FB02-4D47-AD62-FB627E6C31F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108C8D2-E90F-4B1F-9CAB-367F011D337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E8B52C2-C4D3-497A-809F-F80D69B8397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F08D35-A182-4E19-ABB1-4D673F914724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F662F73-6B5C-45E4-A683-865C9EB20EE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A0EB11E-A128-42F7-8770-F2D3DD4D0BBC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81D1ED01-2FF0-4275-8239-C129B0407CF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48EA69C-8A7C-409C-A76E-E0AB4D7452F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CCD5A30-5171-44E7-93BA-E8512BFAF910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F2A16DE-E295-49E1-B815-953EAE396622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BB74497-77E8-4A2D-B6D1-24E6739F243A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C3EB094-7055-43B3-B9F0-2A1C73FA130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C79F3CB-EBAF-462C-A53A-41E0F880572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CC7AD45-3CFA-4DE1-BC71-1FF4DD3DFBE1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E10392-8293-4F92-92CF-4F2BC0C9BEF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fld id="{1949DACB-C20A-43F9-A738-345AF9C7137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22122752-57ED-4306-97B2-30BCC18CF325}" type="slidenum">
              <a:rPr lang="en-US"/>
              <a:pPr/>
              <a:t>‹#›</a:t>
            </a:fld>
            <a:endParaRPr lang="en-US"/>
          </a:p>
        </p:txBody>
      </p:sp>
      <p:grpSp>
        <p:nvGrpSpPr>
          <p:cNvPr id="337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37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37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7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38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38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38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38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timing>
    <p:tnLst>
      <p:par>
        <p:cTn id="1" dur="indefinite" restart="never" nodeType="tmRoot"/>
      </p:par>
    </p:tnLst>
  </p:timing>
  <p:hf sldNum="0" hdr="0"/>
  <p:txStyles>
    <p:titleStyle>
      <a:lvl1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3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/>
          <a:p>
            <a:fld id="{C9316D55-A536-4CA3-A2AA-1E68E284D6DA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>
                <a:latin typeface="Book Antiqua" pitchFamily="18" charset="0"/>
              </a:rPr>
              <a:t>LOAN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Presented to Loan Officers of </a:t>
            </a:r>
            <a:r>
              <a:rPr lang="en-US" sz="2400" dirty="0" smtClean="0">
                <a:latin typeface="Bookman Old Style" pitchFamily="18" charset="0"/>
              </a:rPr>
              <a:t>Paris Bank </a:t>
            </a:r>
            <a:endParaRPr lang="en-US" sz="2400" dirty="0">
              <a:latin typeface="Bookman Old Style" pitchFamily="18" charset="0"/>
            </a:endParaRPr>
          </a:p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June 15</a:t>
            </a:r>
          </a:p>
          <a:p>
            <a:pPr>
              <a:lnSpc>
                <a:spcPct val="80000"/>
              </a:lnSpc>
            </a:pPr>
            <a:r>
              <a:rPr lang="en-US" sz="2400" dirty="0" smtClean="0">
                <a:latin typeface="Bookman Old Style" pitchFamily="18" charset="0"/>
              </a:rPr>
              <a:t>Paris, France</a:t>
            </a:r>
            <a:endParaRPr lang="en-US" sz="2400" dirty="0">
              <a:latin typeface="Bookman Old Style" pitchFamily="18" charset="0"/>
            </a:endParaRPr>
          </a:p>
        </p:txBody>
      </p:sp>
      <p:sp>
        <p:nvSpPr>
          <p:cNvPr id="2052" name="Line 4"/>
          <p:cNvSpPr>
            <a:spLocks noChangeShapeType="1"/>
          </p:cNvSpPr>
          <p:nvPr/>
        </p:nvSpPr>
        <p:spPr bwMode="auto">
          <a:xfrm>
            <a:off x="457200" y="3276600"/>
            <a:ext cx="81534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DFC11-0D2E-47D8-B558-1F8EA91ADDD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>
                <a:latin typeface="Book Antiqua" pitchFamily="18" charset="0"/>
              </a:rPr>
              <a:t>Table of Contents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5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MISSION STATEMENT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DESCRIPTION OF BELL ORCHID HOTEL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HOTEL FACILITIES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REVENUE AND EXPENSES – FIRST SIX MONTHS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ANTICIPATED REVENUE AND EXPENSES, JULY – DECEMBER 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DOCUMENTATION PROVIDED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ream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151</TotalTime>
  <Words>51</Words>
  <Application>Microsoft Office PowerPoint</Application>
  <PresentationFormat>On-screen Show (4:3)</PresentationFormat>
  <Paragraphs>15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Book Antiqua</vt:lpstr>
      <vt:lpstr>Bookman Old Style</vt:lpstr>
      <vt:lpstr>Garamond</vt:lpstr>
      <vt:lpstr>Wingdings</vt:lpstr>
      <vt:lpstr>Stream</vt:lpstr>
      <vt:lpstr>LOAN PRESENTATION</vt:lpstr>
      <vt:lpstr>Table of Contents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LOAN PRESENTATION</dc:title>
  <dc:creator>GO! Series</dc:creator>
  <cp:lastModifiedBy>Fred Gaskin</cp:lastModifiedBy>
  <cp:revision>19</cp:revision>
  <dcterms:created xsi:type="dcterms:W3CDTF">2006-04-26T16:17:11Z</dcterms:created>
  <dcterms:modified xsi:type="dcterms:W3CDTF">2015-03-30T23:11:03Z</dcterms:modified>
</cp:coreProperties>
</file>

<file path=docProps/thumbnail.jpeg>
</file>