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custShowLst>
    <p:custShow name="Custom Show 1" id="0">
      <p:sldLst>
        <p:sld r:id="rId2"/>
        <p:sld r:id="rId3"/>
        <p:sld r:id="rId4"/>
      </p:sldLst>
    </p:custShow>
  </p:custShow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44BEF3F3-3D7F-4608-8DCC-2F41E73FF1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9267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AB7C3-BABE-47C2-B6AB-6D984FA7F48C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2A-7989-4507-A4F8-3E5012DF07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71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884580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9879036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48843835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5205854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60960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52089566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9" name="Straight Connector 18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1419433"/>
      </p:ext>
    </p:extLst>
  </p:cSld>
  <p:clrMapOvr>
    <a:masterClrMapping/>
  </p:clrMapOvr>
  <p:hf sldNum="0"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b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3FB5-F34B-4006-9A61-2C31B8979528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82CE-0E4B-4F5D-BA3D-9ADD8735DFC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0291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1072-5548-43C9-87B5-0CCFF22BB5E5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8C484-5ED0-4D94-9E4D-1DFD51A5CF8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9425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096000"/>
            <a:ext cx="2286000" cy="304800"/>
          </a:xfrm>
        </p:spPr>
        <p:txBody>
          <a:bodyPr/>
          <a:lstStyle>
            <a:lvl1pPr>
              <a:defRPr/>
            </a:lvl1pPr>
          </a:lstStyle>
          <a:p>
            <a:fld id="{5328FFB0-F1E7-4C45-8452-6FC6366958E9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096000"/>
            <a:ext cx="4343400" cy="53498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6400800"/>
            <a:ext cx="2286000" cy="228600"/>
          </a:xfrm>
        </p:spPr>
        <p:txBody>
          <a:bodyPr/>
          <a:lstStyle>
            <a:lvl1pPr>
              <a:defRPr/>
            </a:lvl1pPr>
          </a:lstStyle>
          <a:p>
            <a:fld id="{C3E70130-5A48-492C-B573-5E537927B3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8876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2" name="Straight Connector 1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81EF-B5BA-44F5-A1CA-EE0CA3E0DA51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FF46-2E44-4DF6-9452-2AD5A970F54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731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A5FA-F5B0-4DBC-BD87-D42DB1E74DD8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5880-03CE-45DB-8C40-DEB96C51C6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502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6" name="Straight Connector 15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DC20-CB95-4512-8E7F-058DDF154EFC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D4B4-9F04-4F61-9EAF-40841859008C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909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70E6-D64E-4555-81A5-0E76F7C9D714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02213-C52B-4E68-BB84-F8B7BD396A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838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6" name="Straight Connector 15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81D0-066A-4E45-8D08-9DF657969267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BA76-5121-4ED3-8ADB-34AA31889F2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6232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2" name="Straight Connector 1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4637-DFF4-4171-AEEB-C3ADA2D47AEE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32B2D-DAA6-4352-A8B7-54024E6F8CA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18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59E6-10FC-4B18-AA8C-0CA375DC7B65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9265-FC54-4B06-A103-64F3E3F7780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889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04BD-1F7C-48BB-BBC2-2FA4AD83E9BE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2A27-0400-46D7-BE32-0FAE85D883F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7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6614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7772400" cy="1371600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latin typeface="Cataneo BT" pitchFamily="66" charset="0"/>
              </a:rPr>
              <a:t>Is it time to add a new </a:t>
            </a:r>
            <a:r>
              <a:rPr lang="en-US" sz="2700" dirty="0">
                <a:latin typeface="Cataneo BT" pitchFamily="66" charset="0"/>
              </a:rPr>
              <a:t>entrée or two to your menu?</a:t>
            </a:r>
            <a:br>
              <a:rPr lang="en-US" sz="2700" dirty="0">
                <a:latin typeface="Cataneo BT" pitchFamily="66" charset="0"/>
              </a:rPr>
            </a:br>
            <a:r>
              <a:rPr lang="en-US" sz="2700" dirty="0">
                <a:latin typeface="Cataneo BT" pitchFamily="66" charset="0"/>
              </a:rPr>
              <a:t>If so, here are some things to consider</a:t>
            </a:r>
            <a:r>
              <a:rPr lang="en-US" sz="4400" dirty="0">
                <a:latin typeface="Cataneo BT" pitchFamily="66" charset="0"/>
              </a:rPr>
              <a:t>: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429000"/>
            <a:ext cx="6477000" cy="2590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Is it feasible?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What are the costs?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How will the item be received by Hotel clientele?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Does the item fit in with others similar on the menu?</a:t>
            </a:r>
          </a:p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B66DFEC9-19CB-4809-A41F-8D1E3958A18C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90600" y="3200400"/>
            <a:ext cx="7543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taneo BT" pitchFamily="66" charset="0"/>
              </a:rPr>
              <a:t>GUEST</a:t>
            </a:r>
            <a:r>
              <a:rPr lang="en-US"/>
              <a:t> </a:t>
            </a:r>
            <a:r>
              <a:rPr lang="en-US">
                <a:latin typeface="Cataneo BT" pitchFamily="66" charset="0"/>
              </a:rPr>
              <a:t>APPEAL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3695700" cy="3657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Type of food</a:t>
            </a:r>
          </a:p>
          <a:p>
            <a:pPr lvl="1"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First course, entrée, salad, dessert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Price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Quantity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Taste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Appearance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Variety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Healthfulness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0B3C1-34B9-4DC1-B463-D7E9C8245CC7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taneo BT" pitchFamily="66" charset="0"/>
              </a:rPr>
              <a:t>PREPARATION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75438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Time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Skills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Space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Availability of ingredients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Compatibility with other menu items </a:t>
            </a:r>
          </a:p>
          <a:p>
            <a:pPr lvl="1"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equipment, timing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Extra personnel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Training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B29B-5649-4DEC-B92C-E8390EF56876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 SD-RCA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 SD-RCA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Slice SD-RC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4C90B2D-6D41-4755-90A4-ED86E7EA9F0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183</TotalTime>
  <Words>102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Arial</vt:lpstr>
      <vt:lpstr>Cataneo BT</vt:lpstr>
      <vt:lpstr>Century Gothic</vt:lpstr>
      <vt:lpstr>Lucida Grande</vt:lpstr>
      <vt:lpstr>Trebuchet MS</vt:lpstr>
      <vt:lpstr>Slice</vt:lpstr>
      <vt:lpstr>Is it time to add a new entrée or two to your menu? If so, here are some things to consider:  </vt:lpstr>
      <vt:lpstr>GUEST APPEAL</vt:lpstr>
      <vt:lpstr>PREPARATION</vt:lpstr>
      <vt:lpstr>Custom Show 1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it time to add a new entrée or two to your menu? If so, here are some things to consider:</dc:title>
  <dc:creator>GO! Series</dc:creator>
  <cp:lastModifiedBy>Fred Gaskin</cp:lastModifiedBy>
  <cp:revision>24</cp:revision>
  <dcterms:created xsi:type="dcterms:W3CDTF">2006-04-26T18:50:21Z</dcterms:created>
  <dcterms:modified xsi:type="dcterms:W3CDTF">2015-03-30T23:21:56Z</dcterms:modified>
</cp:coreProperties>
</file>