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"/>
  </p:notesMasterIdLst>
  <p:sldIdLst>
    <p:sldId id="256" r:id="rId2"/>
    <p:sldId id="26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3E8F7E-6DEF-473B-B44F-FAA6B02F5A84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FCA42A69-989A-408A-A364-88547CD24870}">
      <dgm:prSet custT="1"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Safety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Policies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Procedures</a:t>
          </a:r>
        </a:p>
      </dgm:t>
    </dgm:pt>
    <dgm:pt modelId="{5B480B88-6078-43A5-B1E1-0AD410E4E6D2}" type="parTrans" cxnId="{972B4F2F-F8D6-432E-B0BD-0BD21BD65D5C}">
      <dgm:prSet/>
      <dgm:spPr/>
      <dgm:t>
        <a:bodyPr/>
        <a:lstStyle/>
        <a:p>
          <a:endParaRPr lang="en-US"/>
        </a:p>
      </dgm:t>
    </dgm:pt>
    <dgm:pt modelId="{0AFF7697-BC38-4F01-B9E3-D7D2B6F4DF54}" type="sibTrans" cxnId="{972B4F2F-F8D6-432E-B0BD-0BD21BD65D5C}">
      <dgm:prSet/>
      <dgm:spPr/>
      <dgm:t>
        <a:bodyPr/>
        <a:lstStyle/>
        <a:p>
          <a:endParaRPr lang="en-US"/>
        </a:p>
      </dgm:t>
    </dgm:pt>
    <dgm:pt modelId="{0881AF58-0A8F-41D1-B0BF-0B9B0505C29D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Safety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Committee</a:t>
          </a:r>
        </a:p>
      </dgm:t>
    </dgm:pt>
    <dgm:pt modelId="{9D635FFD-8F0B-471A-80D5-08568823AE3A}" type="parTrans" cxnId="{1FFB28FA-584A-4F9F-8ECA-C4CA57FFA1D4}">
      <dgm:prSet/>
      <dgm:spPr/>
      <dgm:t>
        <a:bodyPr/>
        <a:lstStyle/>
        <a:p>
          <a:endParaRPr lang="en-US"/>
        </a:p>
      </dgm:t>
    </dgm:pt>
    <dgm:pt modelId="{EB15CD46-05B0-4069-A4EB-699971D3CB86}" type="sibTrans" cxnId="{1FFB28FA-584A-4F9F-8ECA-C4CA57FFA1D4}">
      <dgm:prSet/>
      <dgm:spPr/>
      <dgm:t>
        <a:bodyPr/>
        <a:lstStyle/>
        <a:p>
          <a:endParaRPr lang="en-US"/>
        </a:p>
      </dgm:t>
    </dgm:pt>
    <dgm:pt modelId="{BB6D25F5-3D26-4412-855F-6AF0ABE2F59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Safety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Inspections</a:t>
          </a:r>
        </a:p>
      </dgm:t>
    </dgm:pt>
    <dgm:pt modelId="{A64C8BF6-5FF7-421A-8F80-311BDF5A8D69}" type="parTrans" cxnId="{144A3570-92C3-4F64-87F1-B4D137DA67F4}">
      <dgm:prSet/>
      <dgm:spPr/>
      <dgm:t>
        <a:bodyPr/>
        <a:lstStyle/>
        <a:p>
          <a:endParaRPr lang="en-US"/>
        </a:p>
      </dgm:t>
    </dgm:pt>
    <dgm:pt modelId="{C9B3CF40-0A87-49E9-A3EE-78D7B78753BD}" type="sibTrans" cxnId="{144A3570-92C3-4F64-87F1-B4D137DA67F4}">
      <dgm:prSet/>
      <dgm:spPr/>
      <dgm:t>
        <a:bodyPr/>
        <a:lstStyle/>
        <a:p>
          <a:endParaRPr lang="en-US"/>
        </a:p>
      </dgm:t>
    </dgm:pt>
    <dgm:pt modelId="{C093AFBC-7712-4B13-A38F-09E2689AA219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Constant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Supervision</a:t>
          </a:r>
        </a:p>
      </dgm:t>
    </dgm:pt>
    <dgm:pt modelId="{13E59799-C9FE-4CFC-944A-172A1B4CFF4C}" type="parTrans" cxnId="{6BFF1FA3-5EBA-4515-8A00-F2262C2D2B99}">
      <dgm:prSet/>
      <dgm:spPr/>
      <dgm:t>
        <a:bodyPr/>
        <a:lstStyle/>
        <a:p>
          <a:endParaRPr lang="en-US"/>
        </a:p>
      </dgm:t>
    </dgm:pt>
    <dgm:pt modelId="{CD57687E-53D5-4FF9-99DD-E5E4D64EFD00}" type="sibTrans" cxnId="{6BFF1FA3-5EBA-4515-8A00-F2262C2D2B99}">
      <dgm:prSet/>
      <dgm:spPr/>
      <dgm:t>
        <a:bodyPr/>
        <a:lstStyle/>
        <a:p>
          <a:endParaRPr lang="en-US"/>
        </a:p>
      </dgm:t>
    </dgm:pt>
    <dgm:pt modelId="{FD00863A-FFBB-41CA-AC38-23F977293442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Accident Reporting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Investigation</a:t>
          </a:r>
        </a:p>
      </dgm:t>
    </dgm:pt>
    <dgm:pt modelId="{BC89AB59-8B57-4294-B579-06D9B99F34DD}" type="parTrans" cxnId="{C2AC0BDC-1D1B-4A8E-9BBF-AC869B039A18}">
      <dgm:prSet/>
      <dgm:spPr/>
      <dgm:t>
        <a:bodyPr/>
        <a:lstStyle/>
        <a:p>
          <a:endParaRPr lang="en-US"/>
        </a:p>
      </dgm:t>
    </dgm:pt>
    <dgm:pt modelId="{AEADC15D-CD06-40F9-B1E8-FDB5B67B2C39}" type="sibTrans" cxnId="{C2AC0BDC-1D1B-4A8E-9BBF-AC869B039A18}">
      <dgm:prSet/>
      <dgm:spPr/>
      <dgm:t>
        <a:bodyPr/>
        <a:lstStyle/>
        <a:p>
          <a:endParaRPr lang="en-US"/>
        </a:p>
      </dgm:t>
    </dgm:pt>
    <dgm:pt modelId="{B9972785-083C-4398-8881-95DEF2E4B770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Employee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Training</a:t>
          </a:r>
        </a:p>
      </dgm:t>
    </dgm:pt>
    <dgm:pt modelId="{B00A8AAA-15A6-4258-9838-936FE8C51355}" type="parTrans" cxnId="{41D90149-E8F9-41A4-AD15-67A9CE950E44}">
      <dgm:prSet/>
      <dgm:spPr/>
      <dgm:t>
        <a:bodyPr/>
        <a:lstStyle/>
        <a:p>
          <a:endParaRPr lang="en-US"/>
        </a:p>
      </dgm:t>
    </dgm:pt>
    <dgm:pt modelId="{266246B1-7D45-4B90-A9FC-838853E10B8B}" type="sibTrans" cxnId="{41D90149-E8F9-41A4-AD15-67A9CE950E44}">
      <dgm:prSet/>
      <dgm:spPr/>
      <dgm:t>
        <a:bodyPr/>
        <a:lstStyle/>
        <a:p>
          <a:endParaRPr lang="en-US"/>
        </a:p>
      </dgm:t>
    </dgm:pt>
    <dgm:pt modelId="{AAD6DF53-7C68-4BA3-9031-544BCCB5F9EF}" type="pres">
      <dgm:prSet presAssocID="{EC3E8F7E-6DEF-473B-B44F-FAA6B02F5A8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F772E1E-D849-42B9-9D77-7F6782425138}" type="pres">
      <dgm:prSet presAssocID="{FCA42A69-989A-408A-A364-88547CD24870}" presName="centerShape" presStyleLbl="node0" presStyleIdx="0" presStyleCnt="1" custLinFactNeighborX="-761" custLinFactNeighborY="344"/>
      <dgm:spPr/>
      <dgm:t>
        <a:bodyPr/>
        <a:lstStyle/>
        <a:p>
          <a:endParaRPr lang="en-US"/>
        </a:p>
      </dgm:t>
    </dgm:pt>
    <dgm:pt modelId="{0B569650-1866-4B69-89D9-BE4CB55CA766}" type="pres">
      <dgm:prSet presAssocID="{9D635FFD-8F0B-471A-80D5-08568823AE3A}" presName="Name9" presStyleLbl="parChTrans1D2" presStyleIdx="0" presStyleCnt="5"/>
      <dgm:spPr/>
      <dgm:t>
        <a:bodyPr/>
        <a:lstStyle/>
        <a:p>
          <a:endParaRPr lang="en-US"/>
        </a:p>
      </dgm:t>
    </dgm:pt>
    <dgm:pt modelId="{6AFE6F9C-C9DB-4E44-804D-E3CADF36DA82}" type="pres">
      <dgm:prSet presAssocID="{9D635FFD-8F0B-471A-80D5-08568823AE3A}" presName="connTx" presStyleLbl="parChTrans1D2" presStyleIdx="0" presStyleCnt="5"/>
      <dgm:spPr/>
      <dgm:t>
        <a:bodyPr/>
        <a:lstStyle/>
        <a:p>
          <a:endParaRPr lang="en-US"/>
        </a:p>
      </dgm:t>
    </dgm:pt>
    <dgm:pt modelId="{C70C242F-EF0F-4586-98A9-1E1E3A50215A}" type="pres">
      <dgm:prSet presAssocID="{0881AF58-0A8F-41D1-B0BF-0B9B0505C29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70B796-7924-4147-921B-25682938551C}" type="pres">
      <dgm:prSet presAssocID="{A64C8BF6-5FF7-421A-8F80-311BDF5A8D69}" presName="Name9" presStyleLbl="parChTrans1D2" presStyleIdx="1" presStyleCnt="5"/>
      <dgm:spPr/>
      <dgm:t>
        <a:bodyPr/>
        <a:lstStyle/>
        <a:p>
          <a:endParaRPr lang="en-US"/>
        </a:p>
      </dgm:t>
    </dgm:pt>
    <dgm:pt modelId="{1761E7B4-C665-4BC4-AEB2-3C8F69B14941}" type="pres">
      <dgm:prSet presAssocID="{A64C8BF6-5FF7-421A-8F80-311BDF5A8D69}" presName="connTx" presStyleLbl="parChTrans1D2" presStyleIdx="1" presStyleCnt="5"/>
      <dgm:spPr/>
      <dgm:t>
        <a:bodyPr/>
        <a:lstStyle/>
        <a:p>
          <a:endParaRPr lang="en-US"/>
        </a:p>
      </dgm:t>
    </dgm:pt>
    <dgm:pt modelId="{3CC646E6-83F7-4D73-B0E8-3130F07B8BAF}" type="pres">
      <dgm:prSet presAssocID="{BB6D25F5-3D26-4412-855F-6AF0ABE2F59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9633F1-5321-4AFF-B171-90ABF96B152E}" type="pres">
      <dgm:prSet presAssocID="{13E59799-C9FE-4CFC-944A-172A1B4CFF4C}" presName="Name9" presStyleLbl="parChTrans1D2" presStyleIdx="2" presStyleCnt="5"/>
      <dgm:spPr/>
      <dgm:t>
        <a:bodyPr/>
        <a:lstStyle/>
        <a:p>
          <a:endParaRPr lang="en-US"/>
        </a:p>
      </dgm:t>
    </dgm:pt>
    <dgm:pt modelId="{DB622E6B-3D3E-4F7D-BB73-7125E05B8F64}" type="pres">
      <dgm:prSet presAssocID="{13E59799-C9FE-4CFC-944A-172A1B4CFF4C}" presName="connTx" presStyleLbl="parChTrans1D2" presStyleIdx="2" presStyleCnt="5"/>
      <dgm:spPr/>
      <dgm:t>
        <a:bodyPr/>
        <a:lstStyle/>
        <a:p>
          <a:endParaRPr lang="en-US"/>
        </a:p>
      </dgm:t>
    </dgm:pt>
    <dgm:pt modelId="{159E1634-EC29-45F3-919A-7B943ED3C1D7}" type="pres">
      <dgm:prSet presAssocID="{C093AFBC-7712-4B13-A38F-09E2689AA21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5203E7-8116-4B33-862B-001CB6FC4197}" type="pres">
      <dgm:prSet presAssocID="{BC89AB59-8B57-4294-B579-06D9B99F34DD}" presName="Name9" presStyleLbl="parChTrans1D2" presStyleIdx="3" presStyleCnt="5"/>
      <dgm:spPr/>
      <dgm:t>
        <a:bodyPr/>
        <a:lstStyle/>
        <a:p>
          <a:endParaRPr lang="en-US"/>
        </a:p>
      </dgm:t>
    </dgm:pt>
    <dgm:pt modelId="{7A57352C-E385-4524-AF73-4120C1C04616}" type="pres">
      <dgm:prSet presAssocID="{BC89AB59-8B57-4294-B579-06D9B99F34DD}" presName="connTx" presStyleLbl="parChTrans1D2" presStyleIdx="3" presStyleCnt="5"/>
      <dgm:spPr/>
      <dgm:t>
        <a:bodyPr/>
        <a:lstStyle/>
        <a:p>
          <a:endParaRPr lang="en-US"/>
        </a:p>
      </dgm:t>
    </dgm:pt>
    <dgm:pt modelId="{FCF77022-A609-4ECA-BBE8-4029234CEEE8}" type="pres">
      <dgm:prSet presAssocID="{FD00863A-FFBB-41CA-AC38-23F977293442}" presName="node" presStyleLbl="node1" presStyleIdx="3" presStyleCnt="5" custRadScaleRad="103135" custRadScaleInc="-19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201C0F-823E-4E11-A656-24E9133679A3}" type="pres">
      <dgm:prSet presAssocID="{B00A8AAA-15A6-4258-9838-936FE8C51355}" presName="Name9" presStyleLbl="parChTrans1D2" presStyleIdx="4" presStyleCnt="5"/>
      <dgm:spPr/>
      <dgm:t>
        <a:bodyPr/>
        <a:lstStyle/>
        <a:p>
          <a:endParaRPr lang="en-US"/>
        </a:p>
      </dgm:t>
    </dgm:pt>
    <dgm:pt modelId="{CA085507-ACA7-44DD-AD6B-9165AE15D5F9}" type="pres">
      <dgm:prSet presAssocID="{B00A8AAA-15A6-4258-9838-936FE8C51355}" presName="connTx" presStyleLbl="parChTrans1D2" presStyleIdx="4" presStyleCnt="5"/>
      <dgm:spPr/>
      <dgm:t>
        <a:bodyPr/>
        <a:lstStyle/>
        <a:p>
          <a:endParaRPr lang="en-US"/>
        </a:p>
      </dgm:t>
    </dgm:pt>
    <dgm:pt modelId="{E0F24220-7AA0-4809-B8D1-C14FBE0BFF83}" type="pres">
      <dgm:prSet presAssocID="{B9972785-083C-4398-8881-95DEF2E4B77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FF1FA3-5EBA-4515-8A00-F2262C2D2B99}" srcId="{FCA42A69-989A-408A-A364-88547CD24870}" destId="{C093AFBC-7712-4B13-A38F-09E2689AA219}" srcOrd="2" destOrd="0" parTransId="{13E59799-C9FE-4CFC-944A-172A1B4CFF4C}" sibTransId="{CD57687E-53D5-4FF9-99DD-E5E4D64EFD00}"/>
    <dgm:cxn modelId="{7E52343D-BBFB-41CB-85FD-BDFF41EE3A6F}" type="presOf" srcId="{0881AF58-0A8F-41D1-B0BF-0B9B0505C29D}" destId="{C70C242F-EF0F-4586-98A9-1E1E3A50215A}" srcOrd="0" destOrd="0" presId="urn:microsoft.com/office/officeart/2005/8/layout/radial1"/>
    <dgm:cxn modelId="{148D2CD2-A4E1-4C96-8AE3-5B4573D7CC34}" type="presOf" srcId="{13E59799-C9FE-4CFC-944A-172A1B4CFF4C}" destId="{DB622E6B-3D3E-4F7D-BB73-7125E05B8F64}" srcOrd="1" destOrd="0" presId="urn:microsoft.com/office/officeart/2005/8/layout/radial1"/>
    <dgm:cxn modelId="{96A984C7-9641-4DA2-8DCD-9B8A5CFE38F7}" type="presOf" srcId="{BB6D25F5-3D26-4412-855F-6AF0ABE2F598}" destId="{3CC646E6-83F7-4D73-B0E8-3130F07B8BAF}" srcOrd="0" destOrd="0" presId="urn:microsoft.com/office/officeart/2005/8/layout/radial1"/>
    <dgm:cxn modelId="{144A3570-92C3-4F64-87F1-B4D137DA67F4}" srcId="{FCA42A69-989A-408A-A364-88547CD24870}" destId="{BB6D25F5-3D26-4412-855F-6AF0ABE2F598}" srcOrd="1" destOrd="0" parTransId="{A64C8BF6-5FF7-421A-8F80-311BDF5A8D69}" sibTransId="{C9B3CF40-0A87-49E9-A3EE-78D7B78753BD}"/>
    <dgm:cxn modelId="{8A872DEE-E658-41F3-BE5C-52883AAFDE3D}" type="presOf" srcId="{B00A8AAA-15A6-4258-9838-936FE8C51355}" destId="{EF201C0F-823E-4E11-A656-24E9133679A3}" srcOrd="0" destOrd="0" presId="urn:microsoft.com/office/officeart/2005/8/layout/radial1"/>
    <dgm:cxn modelId="{972B4F2F-F8D6-432E-B0BD-0BD21BD65D5C}" srcId="{EC3E8F7E-6DEF-473B-B44F-FAA6B02F5A84}" destId="{FCA42A69-989A-408A-A364-88547CD24870}" srcOrd="0" destOrd="0" parTransId="{5B480B88-6078-43A5-B1E1-0AD410E4E6D2}" sibTransId="{0AFF7697-BC38-4F01-B9E3-D7D2B6F4DF54}"/>
    <dgm:cxn modelId="{999255E0-D2FF-459B-A310-D0FDE96E8AC1}" type="presOf" srcId="{9D635FFD-8F0B-471A-80D5-08568823AE3A}" destId="{0B569650-1866-4B69-89D9-BE4CB55CA766}" srcOrd="0" destOrd="0" presId="urn:microsoft.com/office/officeart/2005/8/layout/radial1"/>
    <dgm:cxn modelId="{2DF68AE9-D2B8-4973-BB04-5B233AC81140}" type="presOf" srcId="{FCA42A69-989A-408A-A364-88547CD24870}" destId="{AF772E1E-D849-42B9-9D77-7F6782425138}" srcOrd="0" destOrd="0" presId="urn:microsoft.com/office/officeart/2005/8/layout/radial1"/>
    <dgm:cxn modelId="{C2AC0BDC-1D1B-4A8E-9BBF-AC869B039A18}" srcId="{FCA42A69-989A-408A-A364-88547CD24870}" destId="{FD00863A-FFBB-41CA-AC38-23F977293442}" srcOrd="3" destOrd="0" parTransId="{BC89AB59-8B57-4294-B579-06D9B99F34DD}" sibTransId="{AEADC15D-CD06-40F9-B1E8-FDB5B67B2C39}"/>
    <dgm:cxn modelId="{78C5DD22-D854-4C28-B4AD-ECBBCFC56BB5}" type="presOf" srcId="{BC89AB59-8B57-4294-B579-06D9B99F34DD}" destId="{2D5203E7-8116-4B33-862B-001CB6FC4197}" srcOrd="0" destOrd="0" presId="urn:microsoft.com/office/officeart/2005/8/layout/radial1"/>
    <dgm:cxn modelId="{1FFB28FA-584A-4F9F-8ECA-C4CA57FFA1D4}" srcId="{FCA42A69-989A-408A-A364-88547CD24870}" destId="{0881AF58-0A8F-41D1-B0BF-0B9B0505C29D}" srcOrd="0" destOrd="0" parTransId="{9D635FFD-8F0B-471A-80D5-08568823AE3A}" sibTransId="{EB15CD46-05B0-4069-A4EB-699971D3CB86}"/>
    <dgm:cxn modelId="{149360B0-406E-4401-BE58-E729C4F837BF}" type="presOf" srcId="{EC3E8F7E-6DEF-473B-B44F-FAA6B02F5A84}" destId="{AAD6DF53-7C68-4BA3-9031-544BCCB5F9EF}" srcOrd="0" destOrd="0" presId="urn:microsoft.com/office/officeart/2005/8/layout/radial1"/>
    <dgm:cxn modelId="{01AA277A-D8E9-4645-A654-14B5903CB115}" type="presOf" srcId="{C093AFBC-7712-4B13-A38F-09E2689AA219}" destId="{159E1634-EC29-45F3-919A-7B943ED3C1D7}" srcOrd="0" destOrd="0" presId="urn:microsoft.com/office/officeart/2005/8/layout/radial1"/>
    <dgm:cxn modelId="{41D90149-E8F9-41A4-AD15-67A9CE950E44}" srcId="{FCA42A69-989A-408A-A364-88547CD24870}" destId="{B9972785-083C-4398-8881-95DEF2E4B770}" srcOrd="4" destOrd="0" parTransId="{B00A8AAA-15A6-4258-9838-936FE8C51355}" sibTransId="{266246B1-7D45-4B90-A9FC-838853E10B8B}"/>
    <dgm:cxn modelId="{6FEB3353-B7E9-4BDF-AD15-0B2B22DA12D3}" type="presOf" srcId="{BC89AB59-8B57-4294-B579-06D9B99F34DD}" destId="{7A57352C-E385-4524-AF73-4120C1C04616}" srcOrd="1" destOrd="0" presId="urn:microsoft.com/office/officeart/2005/8/layout/radial1"/>
    <dgm:cxn modelId="{630CF949-44F4-4278-864C-6D4FA141EECC}" type="presOf" srcId="{13E59799-C9FE-4CFC-944A-172A1B4CFF4C}" destId="{EF9633F1-5321-4AFF-B171-90ABF96B152E}" srcOrd="0" destOrd="0" presId="urn:microsoft.com/office/officeart/2005/8/layout/radial1"/>
    <dgm:cxn modelId="{596FA5F7-E2A0-4D83-A3F9-A5F3F933C424}" type="presOf" srcId="{A64C8BF6-5FF7-421A-8F80-311BDF5A8D69}" destId="{5C70B796-7924-4147-921B-25682938551C}" srcOrd="0" destOrd="0" presId="urn:microsoft.com/office/officeart/2005/8/layout/radial1"/>
    <dgm:cxn modelId="{7255EE8B-4870-46E0-A3C6-4E01057CE437}" type="presOf" srcId="{9D635FFD-8F0B-471A-80D5-08568823AE3A}" destId="{6AFE6F9C-C9DB-4E44-804D-E3CADF36DA82}" srcOrd="1" destOrd="0" presId="urn:microsoft.com/office/officeart/2005/8/layout/radial1"/>
    <dgm:cxn modelId="{F094D115-7829-446F-8D97-03B717B6344E}" type="presOf" srcId="{A64C8BF6-5FF7-421A-8F80-311BDF5A8D69}" destId="{1761E7B4-C665-4BC4-AEB2-3C8F69B14941}" srcOrd="1" destOrd="0" presId="urn:microsoft.com/office/officeart/2005/8/layout/radial1"/>
    <dgm:cxn modelId="{AF66659F-EDB7-4A14-AB78-53169007D31D}" type="presOf" srcId="{B9972785-083C-4398-8881-95DEF2E4B770}" destId="{E0F24220-7AA0-4809-B8D1-C14FBE0BFF83}" srcOrd="0" destOrd="0" presId="urn:microsoft.com/office/officeart/2005/8/layout/radial1"/>
    <dgm:cxn modelId="{CA062095-7618-47FB-BEC9-F47F3D4767C9}" type="presOf" srcId="{FD00863A-FFBB-41CA-AC38-23F977293442}" destId="{FCF77022-A609-4ECA-BBE8-4029234CEEE8}" srcOrd="0" destOrd="0" presId="urn:microsoft.com/office/officeart/2005/8/layout/radial1"/>
    <dgm:cxn modelId="{8638447B-B373-4189-A680-A4E6E8906533}" type="presOf" srcId="{B00A8AAA-15A6-4258-9838-936FE8C51355}" destId="{CA085507-ACA7-44DD-AD6B-9165AE15D5F9}" srcOrd="1" destOrd="0" presId="urn:microsoft.com/office/officeart/2005/8/layout/radial1"/>
    <dgm:cxn modelId="{602BE718-B882-4F6C-BC0E-F8D27D56FB9B}" type="presParOf" srcId="{AAD6DF53-7C68-4BA3-9031-544BCCB5F9EF}" destId="{AF772E1E-D849-42B9-9D77-7F6782425138}" srcOrd="0" destOrd="0" presId="urn:microsoft.com/office/officeart/2005/8/layout/radial1"/>
    <dgm:cxn modelId="{928E76D3-8517-4B46-84D8-AD5A4A77A503}" type="presParOf" srcId="{AAD6DF53-7C68-4BA3-9031-544BCCB5F9EF}" destId="{0B569650-1866-4B69-89D9-BE4CB55CA766}" srcOrd="1" destOrd="0" presId="urn:microsoft.com/office/officeart/2005/8/layout/radial1"/>
    <dgm:cxn modelId="{8FBEE6C6-8E7C-4B1A-8540-CCAB019D86DA}" type="presParOf" srcId="{0B569650-1866-4B69-89D9-BE4CB55CA766}" destId="{6AFE6F9C-C9DB-4E44-804D-E3CADF36DA82}" srcOrd="0" destOrd="0" presId="urn:microsoft.com/office/officeart/2005/8/layout/radial1"/>
    <dgm:cxn modelId="{9958245A-C9CF-47FA-AFD4-EDF0A6F7C7CF}" type="presParOf" srcId="{AAD6DF53-7C68-4BA3-9031-544BCCB5F9EF}" destId="{C70C242F-EF0F-4586-98A9-1E1E3A50215A}" srcOrd="2" destOrd="0" presId="urn:microsoft.com/office/officeart/2005/8/layout/radial1"/>
    <dgm:cxn modelId="{9C7F0C0B-C1F5-4757-997D-D8663280497E}" type="presParOf" srcId="{AAD6DF53-7C68-4BA3-9031-544BCCB5F9EF}" destId="{5C70B796-7924-4147-921B-25682938551C}" srcOrd="3" destOrd="0" presId="urn:microsoft.com/office/officeart/2005/8/layout/radial1"/>
    <dgm:cxn modelId="{6F922A16-7923-4D09-9EA5-1ED1942050E0}" type="presParOf" srcId="{5C70B796-7924-4147-921B-25682938551C}" destId="{1761E7B4-C665-4BC4-AEB2-3C8F69B14941}" srcOrd="0" destOrd="0" presId="urn:microsoft.com/office/officeart/2005/8/layout/radial1"/>
    <dgm:cxn modelId="{EFA1F5C1-041F-40E0-B603-337434DC7E95}" type="presParOf" srcId="{AAD6DF53-7C68-4BA3-9031-544BCCB5F9EF}" destId="{3CC646E6-83F7-4D73-B0E8-3130F07B8BAF}" srcOrd="4" destOrd="0" presId="urn:microsoft.com/office/officeart/2005/8/layout/radial1"/>
    <dgm:cxn modelId="{76D9293C-38F7-4AC3-826F-98A80C3E233A}" type="presParOf" srcId="{AAD6DF53-7C68-4BA3-9031-544BCCB5F9EF}" destId="{EF9633F1-5321-4AFF-B171-90ABF96B152E}" srcOrd="5" destOrd="0" presId="urn:microsoft.com/office/officeart/2005/8/layout/radial1"/>
    <dgm:cxn modelId="{2AE2802B-244E-4C81-8DB8-BABC8438702C}" type="presParOf" srcId="{EF9633F1-5321-4AFF-B171-90ABF96B152E}" destId="{DB622E6B-3D3E-4F7D-BB73-7125E05B8F64}" srcOrd="0" destOrd="0" presId="urn:microsoft.com/office/officeart/2005/8/layout/radial1"/>
    <dgm:cxn modelId="{BDC516C7-3EE6-4806-A762-6E22D5488E2D}" type="presParOf" srcId="{AAD6DF53-7C68-4BA3-9031-544BCCB5F9EF}" destId="{159E1634-EC29-45F3-919A-7B943ED3C1D7}" srcOrd="6" destOrd="0" presId="urn:microsoft.com/office/officeart/2005/8/layout/radial1"/>
    <dgm:cxn modelId="{2DBB2E00-A0F2-4E21-8646-664E21B62794}" type="presParOf" srcId="{AAD6DF53-7C68-4BA3-9031-544BCCB5F9EF}" destId="{2D5203E7-8116-4B33-862B-001CB6FC4197}" srcOrd="7" destOrd="0" presId="urn:microsoft.com/office/officeart/2005/8/layout/radial1"/>
    <dgm:cxn modelId="{4C933C78-4400-4E88-83A5-402EAC41B38A}" type="presParOf" srcId="{2D5203E7-8116-4B33-862B-001CB6FC4197}" destId="{7A57352C-E385-4524-AF73-4120C1C04616}" srcOrd="0" destOrd="0" presId="urn:microsoft.com/office/officeart/2005/8/layout/radial1"/>
    <dgm:cxn modelId="{B863EF33-8333-4F69-AE4D-C39DBB804CB1}" type="presParOf" srcId="{AAD6DF53-7C68-4BA3-9031-544BCCB5F9EF}" destId="{FCF77022-A609-4ECA-BBE8-4029234CEEE8}" srcOrd="8" destOrd="0" presId="urn:microsoft.com/office/officeart/2005/8/layout/radial1"/>
    <dgm:cxn modelId="{2D5BCFD4-BA41-42D9-AB6D-FF8E94F5D471}" type="presParOf" srcId="{AAD6DF53-7C68-4BA3-9031-544BCCB5F9EF}" destId="{EF201C0F-823E-4E11-A656-24E9133679A3}" srcOrd="9" destOrd="0" presId="urn:microsoft.com/office/officeart/2005/8/layout/radial1"/>
    <dgm:cxn modelId="{8DAA0E52-545E-40AE-B1D1-4D68DE95570B}" type="presParOf" srcId="{EF201C0F-823E-4E11-A656-24E9133679A3}" destId="{CA085507-ACA7-44DD-AD6B-9165AE15D5F9}" srcOrd="0" destOrd="0" presId="urn:microsoft.com/office/officeart/2005/8/layout/radial1"/>
    <dgm:cxn modelId="{B640EF57-7F91-49AF-9CBD-EAC4A17FE900}" type="presParOf" srcId="{AAD6DF53-7C68-4BA3-9031-544BCCB5F9EF}" destId="{E0F24220-7AA0-4809-B8D1-C14FBE0BFF8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72E1E-D849-42B9-9D77-7F6782425138}">
      <dsp:nvSpPr>
        <dsp:cNvPr id="0" name=""/>
        <dsp:cNvSpPr/>
      </dsp:nvSpPr>
      <dsp:spPr>
        <a:xfrm>
          <a:off x="3733795" y="2133602"/>
          <a:ext cx="1612506" cy="1612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Safety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Policies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Procedures</a:t>
          </a:r>
        </a:p>
      </dsp:txBody>
      <dsp:txXfrm>
        <a:off x="3969941" y="2369748"/>
        <a:ext cx="1140214" cy="1140214"/>
      </dsp:txXfrm>
    </dsp:sp>
    <dsp:sp modelId="{0B569650-1866-4B69-89D9-BE4CB55CA766}">
      <dsp:nvSpPr>
        <dsp:cNvPr id="0" name=""/>
        <dsp:cNvSpPr/>
      </dsp:nvSpPr>
      <dsp:spPr>
        <a:xfrm rot="16251961">
          <a:off x="4305271" y="1867098"/>
          <a:ext cx="501505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01505" y="158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43486" y="1870432"/>
        <a:ext cx="25075" cy="25075"/>
      </dsp:txXfrm>
    </dsp:sp>
    <dsp:sp modelId="{C70C242F-EF0F-4586-98A9-1E1E3A50215A}">
      <dsp:nvSpPr>
        <dsp:cNvPr id="0" name=""/>
        <dsp:cNvSpPr/>
      </dsp:nvSpPr>
      <dsp:spPr>
        <a:xfrm>
          <a:off x="3765746" y="19831"/>
          <a:ext cx="1612506" cy="1612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Safety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Committee</a:t>
          </a:r>
        </a:p>
      </dsp:txBody>
      <dsp:txXfrm>
        <a:off x="4001892" y="255977"/>
        <a:ext cx="1140214" cy="1140214"/>
      </dsp:txXfrm>
    </dsp:sp>
    <dsp:sp modelId="{5C70B796-7924-4147-921B-25682938551C}">
      <dsp:nvSpPr>
        <dsp:cNvPr id="0" name=""/>
        <dsp:cNvSpPr/>
      </dsp:nvSpPr>
      <dsp:spPr>
        <a:xfrm rot="20513778">
          <a:off x="5293475" y="2592398"/>
          <a:ext cx="521675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21675" y="158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41271" y="2595227"/>
        <a:ext cx="26083" cy="26083"/>
      </dsp:txXfrm>
    </dsp:sp>
    <dsp:sp modelId="{3CC646E6-83F7-4D73-B0E8-3130F07B8BAF}">
      <dsp:nvSpPr>
        <dsp:cNvPr id="0" name=""/>
        <dsp:cNvSpPr/>
      </dsp:nvSpPr>
      <dsp:spPr>
        <a:xfrm>
          <a:off x="5762325" y="1470431"/>
          <a:ext cx="1612506" cy="1612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Safety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Inspections</a:t>
          </a:r>
        </a:p>
      </dsp:txBody>
      <dsp:txXfrm>
        <a:off x="5998471" y="1706577"/>
        <a:ext cx="1140214" cy="1140214"/>
      </dsp:txXfrm>
    </dsp:sp>
    <dsp:sp modelId="{EF9633F1-5321-4AFF-B171-90ABF96B152E}">
      <dsp:nvSpPr>
        <dsp:cNvPr id="0" name=""/>
        <dsp:cNvSpPr/>
      </dsp:nvSpPr>
      <dsp:spPr>
        <a:xfrm rot="3183962">
          <a:off x="4925902" y="3765958"/>
          <a:ext cx="49419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494196" y="158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60645" y="3769474"/>
        <a:ext cx="24709" cy="24709"/>
      </dsp:txXfrm>
    </dsp:sp>
    <dsp:sp modelId="{159E1634-EC29-45F3-919A-7B943ED3C1D7}">
      <dsp:nvSpPr>
        <dsp:cNvPr id="0" name=""/>
        <dsp:cNvSpPr/>
      </dsp:nvSpPr>
      <dsp:spPr>
        <a:xfrm>
          <a:off x="4999700" y="3817550"/>
          <a:ext cx="1612506" cy="1612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Constant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Supervision</a:t>
          </a:r>
        </a:p>
      </dsp:txBody>
      <dsp:txXfrm>
        <a:off x="5235846" y="4053696"/>
        <a:ext cx="1140214" cy="1140214"/>
      </dsp:txXfrm>
    </dsp:sp>
    <dsp:sp modelId="{2D5203E7-8116-4B33-862B-001CB6FC4197}">
      <dsp:nvSpPr>
        <dsp:cNvPr id="0" name=""/>
        <dsp:cNvSpPr/>
      </dsp:nvSpPr>
      <dsp:spPr>
        <a:xfrm rot="7535213">
          <a:off x="3689169" y="3775873"/>
          <a:ext cx="482560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482560" y="158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918386" y="3779681"/>
        <a:ext cx="24128" cy="24128"/>
      </dsp:txXfrm>
    </dsp:sp>
    <dsp:sp modelId="{FCF77022-A609-4ECA-BBE8-4029234CEEE8}">
      <dsp:nvSpPr>
        <dsp:cNvPr id="0" name=""/>
        <dsp:cNvSpPr/>
      </dsp:nvSpPr>
      <dsp:spPr>
        <a:xfrm>
          <a:off x="2514598" y="3837381"/>
          <a:ext cx="1612506" cy="1612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Accident Reporting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Investigation</a:t>
          </a:r>
        </a:p>
      </dsp:txBody>
      <dsp:txXfrm>
        <a:off x="2750744" y="4073527"/>
        <a:ext cx="1140214" cy="1140214"/>
      </dsp:txXfrm>
    </dsp:sp>
    <dsp:sp modelId="{EF201C0F-823E-4E11-A656-24E9133679A3}">
      <dsp:nvSpPr>
        <dsp:cNvPr id="0" name=""/>
        <dsp:cNvSpPr/>
      </dsp:nvSpPr>
      <dsp:spPr>
        <a:xfrm rot="11919144">
          <a:off x="3327219" y="2592398"/>
          <a:ext cx="461030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461030" y="158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546208" y="2596743"/>
        <a:ext cx="23051" cy="23051"/>
      </dsp:txXfrm>
    </dsp:sp>
    <dsp:sp modelId="{E0F24220-7AA0-4809-B8D1-C14FBE0BFF83}">
      <dsp:nvSpPr>
        <dsp:cNvPr id="0" name=""/>
        <dsp:cNvSpPr/>
      </dsp:nvSpPr>
      <dsp:spPr>
        <a:xfrm>
          <a:off x="1769168" y="1470431"/>
          <a:ext cx="1612506" cy="1612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Employee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0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Arial" charset="0"/>
            </a:rPr>
            <a:t>Training</a:t>
          </a:r>
        </a:p>
      </dsp:txBody>
      <dsp:txXfrm>
        <a:off x="2005314" y="1706577"/>
        <a:ext cx="1140214" cy="1140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6E11849-A423-4567-A080-E0DF9E0D54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00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E78F-86E5-4AEB-AB80-C8697B4EC106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85AC-D952-4121-856F-ABCE2DB11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7C7E7-AB6B-4752-9F71-A56249CA19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F02B-E4E0-4D56-A108-8F56610C0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5AB4D-1ABD-4FC0-8F3D-CB35690A7EF5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57EA-324B-4302-8661-44A54C7A14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E5DCD4B-2AF1-411C-8971-6B67465D8D3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Engineering Department, Bell Orchid Hotel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CCE5E8-8777-4BDD-8A78-47863A8BDE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B9261-E1E8-4640-8581-17E6EFA856B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3FC-28E2-4036-87DF-A8A183A03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D183-5C87-4579-AAA6-7F78A909513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DA2B7A-BC4B-4F0F-9CEB-9E224CFCD4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27A9-ECD3-44F7-A964-BE484FC325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148F-D70D-4289-BC00-E5070AADE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4EA3A-06F8-462E-9E7D-D5C7CC8A96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36C9-8120-45C7-88CF-181001889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1235-515C-4882-8CA2-7E13D93C601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D0D29-3424-41D3-9F50-0333295DB2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EAB8-D8D3-4C87-B2B5-DC73944ACD9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470DE-FE8F-4B71-A709-57BD63374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6AB-6C1A-4B46-9CF2-17F4FC63717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CD077-E74D-4430-886F-06B57AEC3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FA2A-A0D3-4239-AC2B-3FF5F4E0CA6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6BFA-D65A-43EA-96DF-9A2A4B4CA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GUEST AND STAFF SAFETY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58674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/>
              <a:t>Bell Orchid Hotel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website</a:t>
            </a:r>
            <a:r>
              <a:rPr lang="en-US" sz="2000" dirty="0"/>
              <a:t>:  </a:t>
            </a:r>
            <a:r>
              <a:rPr lang="en-US" sz="2000" dirty="0">
                <a:hlinkClick r:id="rId2"/>
              </a:rPr>
              <a:t>www.bellorchidhotel.com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3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The Safety Cycle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00032138"/>
              </p:ext>
            </p:extLst>
          </p:nvPr>
        </p:nvGraphicFramePr>
        <p:xfrm>
          <a:off x="0" y="1066800"/>
          <a:ext cx="9144000" cy="5449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29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Apex</vt:lpstr>
      <vt:lpstr>GUEST AND STAFF SAFETY</vt:lpstr>
      <vt:lpstr>The Safety Cycle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GUEST AND STAFF SAFETY</dc:title>
  <dc:creator>GO! Series</dc:creator>
  <cp:lastModifiedBy>Fred Gaskin</cp:lastModifiedBy>
  <cp:revision>18</cp:revision>
  <dcterms:created xsi:type="dcterms:W3CDTF">2006-04-28T16:45:21Z</dcterms:created>
  <dcterms:modified xsi:type="dcterms:W3CDTF">2015-03-30T23:07:54Z</dcterms:modified>
</cp:coreProperties>
</file>