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E968510-BBE0-466F-AE92-A144447E73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691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3E65D-F2C9-4307-8A50-0A1987E041B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31719" y="4321158"/>
            <a:ext cx="1395473" cy="781781"/>
          </a:xfrm>
          <a:custGeom>
            <a:avLst/>
            <a:gdLst>
              <a:gd name="T0" fmla="*/ 287 w 372"/>
              <a:gd name="T1" fmla="*/ 166 h 166"/>
              <a:gd name="T2" fmla="*/ 293 w 372"/>
              <a:gd name="T3" fmla="*/ 164 h 166"/>
              <a:gd name="T4" fmla="*/ 294 w 372"/>
              <a:gd name="T5" fmla="*/ 163 h 166"/>
              <a:gd name="T6" fmla="*/ 370 w 372"/>
              <a:gd name="T7" fmla="*/ 87 h 166"/>
              <a:gd name="T8" fmla="*/ 370 w 372"/>
              <a:gd name="T9" fmla="*/ 78 h 166"/>
              <a:gd name="T10" fmla="*/ 294 w 372"/>
              <a:gd name="T11" fmla="*/ 3 h 166"/>
              <a:gd name="T12" fmla="*/ 293 w 372"/>
              <a:gd name="T13" fmla="*/ 2 h 166"/>
              <a:gd name="T14" fmla="*/ 287 w 372"/>
              <a:gd name="T15" fmla="*/ 0 h 166"/>
              <a:gd name="T16" fmla="*/ 0 w 372"/>
              <a:gd name="T17" fmla="*/ 0 h 166"/>
              <a:gd name="T18" fmla="*/ 0 w 372"/>
              <a:gd name="T19" fmla="*/ 166 h 166"/>
              <a:gd name="T20" fmla="*/ 287 w 372"/>
              <a:gd name="T21" fmla="*/ 166 h 166"/>
              <a:gd name="connsiteX0" fmla="*/ 7715 w 9946"/>
              <a:gd name="connsiteY0" fmla="*/ 10041 h 10041"/>
              <a:gd name="connsiteX1" fmla="*/ 7876 w 9946"/>
              <a:gd name="connsiteY1" fmla="*/ 9921 h 10041"/>
              <a:gd name="connsiteX2" fmla="*/ 7903 w 9946"/>
              <a:gd name="connsiteY2" fmla="*/ 9860 h 10041"/>
              <a:gd name="connsiteX3" fmla="*/ 9946 w 9946"/>
              <a:gd name="connsiteY3" fmla="*/ 5282 h 10041"/>
              <a:gd name="connsiteX4" fmla="*/ 9946 w 9946"/>
              <a:gd name="connsiteY4" fmla="*/ 4740 h 10041"/>
              <a:gd name="connsiteX5" fmla="*/ 7903 w 9946"/>
              <a:gd name="connsiteY5" fmla="*/ 222 h 10041"/>
              <a:gd name="connsiteX6" fmla="*/ 7876 w 9946"/>
              <a:gd name="connsiteY6" fmla="*/ 161 h 10041"/>
              <a:gd name="connsiteX7" fmla="*/ 7715 w 9946"/>
              <a:gd name="connsiteY7" fmla="*/ 41 h 10041"/>
              <a:gd name="connsiteX8" fmla="*/ 1965 w 9946"/>
              <a:gd name="connsiteY8" fmla="*/ 0 h 10041"/>
              <a:gd name="connsiteX9" fmla="*/ 0 w 9946"/>
              <a:gd name="connsiteY9" fmla="*/ 41 h 10041"/>
              <a:gd name="connsiteX10" fmla="*/ 0 w 9946"/>
              <a:gd name="connsiteY10" fmla="*/ 10041 h 10041"/>
              <a:gd name="connsiteX11" fmla="*/ 7715 w 9946"/>
              <a:gd name="connsiteY11" fmla="*/ 10041 h 10041"/>
              <a:gd name="connsiteX0" fmla="*/ 7757 w 10000"/>
              <a:gd name="connsiteY0" fmla="*/ 10000 h 10000"/>
              <a:gd name="connsiteX1" fmla="*/ 7919 w 10000"/>
              <a:gd name="connsiteY1" fmla="*/ 9880 h 10000"/>
              <a:gd name="connsiteX2" fmla="*/ 7946 w 10000"/>
              <a:gd name="connsiteY2" fmla="*/ 9820 h 10000"/>
              <a:gd name="connsiteX3" fmla="*/ 10000 w 10000"/>
              <a:gd name="connsiteY3" fmla="*/ 5260 h 10000"/>
              <a:gd name="connsiteX4" fmla="*/ 10000 w 10000"/>
              <a:gd name="connsiteY4" fmla="*/ 4721 h 10000"/>
              <a:gd name="connsiteX5" fmla="*/ 7946 w 10000"/>
              <a:gd name="connsiteY5" fmla="*/ 221 h 10000"/>
              <a:gd name="connsiteX6" fmla="*/ 7919 w 10000"/>
              <a:gd name="connsiteY6" fmla="*/ 160 h 10000"/>
              <a:gd name="connsiteX7" fmla="*/ 7757 w 10000"/>
              <a:gd name="connsiteY7" fmla="*/ 41 h 10000"/>
              <a:gd name="connsiteX8" fmla="*/ 1976 w 10000"/>
              <a:gd name="connsiteY8" fmla="*/ 0 h 10000"/>
              <a:gd name="connsiteX9" fmla="*/ 0 w 10000"/>
              <a:gd name="connsiteY9" fmla="*/ 41 h 10000"/>
              <a:gd name="connsiteX10" fmla="*/ 0 w 10000"/>
              <a:gd name="connsiteY10" fmla="*/ 10000 h 10000"/>
              <a:gd name="connsiteX11" fmla="*/ 1958 w 10000"/>
              <a:gd name="connsiteY11" fmla="*/ 9991 h 10000"/>
              <a:gd name="connsiteX12" fmla="*/ 7757 w 10000"/>
              <a:gd name="connsiteY12" fmla="*/ 10000 h 10000"/>
              <a:gd name="connsiteX0" fmla="*/ 7757 w 10000"/>
              <a:gd name="connsiteY0" fmla="*/ 10000 h 10000"/>
              <a:gd name="connsiteX1" fmla="*/ 7919 w 10000"/>
              <a:gd name="connsiteY1" fmla="*/ 9880 h 10000"/>
              <a:gd name="connsiteX2" fmla="*/ 7946 w 10000"/>
              <a:gd name="connsiteY2" fmla="*/ 9820 h 10000"/>
              <a:gd name="connsiteX3" fmla="*/ 10000 w 10000"/>
              <a:gd name="connsiteY3" fmla="*/ 5260 h 10000"/>
              <a:gd name="connsiteX4" fmla="*/ 10000 w 10000"/>
              <a:gd name="connsiteY4" fmla="*/ 4721 h 10000"/>
              <a:gd name="connsiteX5" fmla="*/ 7946 w 10000"/>
              <a:gd name="connsiteY5" fmla="*/ 221 h 10000"/>
              <a:gd name="connsiteX6" fmla="*/ 7919 w 10000"/>
              <a:gd name="connsiteY6" fmla="*/ 160 h 10000"/>
              <a:gd name="connsiteX7" fmla="*/ 7757 w 10000"/>
              <a:gd name="connsiteY7" fmla="*/ 41 h 10000"/>
              <a:gd name="connsiteX8" fmla="*/ 1976 w 10000"/>
              <a:gd name="connsiteY8" fmla="*/ 0 h 10000"/>
              <a:gd name="connsiteX9" fmla="*/ 0 w 10000"/>
              <a:gd name="connsiteY9" fmla="*/ 41 h 10000"/>
              <a:gd name="connsiteX10" fmla="*/ 1958 w 10000"/>
              <a:gd name="connsiteY10" fmla="*/ 9991 h 10000"/>
              <a:gd name="connsiteX11" fmla="*/ 7757 w 10000"/>
              <a:gd name="connsiteY11" fmla="*/ 10000 h 10000"/>
              <a:gd name="connsiteX0" fmla="*/ 5799 w 8042"/>
              <a:gd name="connsiteY0" fmla="*/ 10000 h 10000"/>
              <a:gd name="connsiteX1" fmla="*/ 5961 w 8042"/>
              <a:gd name="connsiteY1" fmla="*/ 9880 h 10000"/>
              <a:gd name="connsiteX2" fmla="*/ 5988 w 8042"/>
              <a:gd name="connsiteY2" fmla="*/ 9820 h 10000"/>
              <a:gd name="connsiteX3" fmla="*/ 8042 w 8042"/>
              <a:gd name="connsiteY3" fmla="*/ 5260 h 10000"/>
              <a:gd name="connsiteX4" fmla="*/ 8042 w 8042"/>
              <a:gd name="connsiteY4" fmla="*/ 4721 h 10000"/>
              <a:gd name="connsiteX5" fmla="*/ 5988 w 8042"/>
              <a:gd name="connsiteY5" fmla="*/ 221 h 10000"/>
              <a:gd name="connsiteX6" fmla="*/ 5961 w 8042"/>
              <a:gd name="connsiteY6" fmla="*/ 160 h 10000"/>
              <a:gd name="connsiteX7" fmla="*/ 5799 w 8042"/>
              <a:gd name="connsiteY7" fmla="*/ 41 h 10000"/>
              <a:gd name="connsiteX8" fmla="*/ 18 w 8042"/>
              <a:gd name="connsiteY8" fmla="*/ 0 h 10000"/>
              <a:gd name="connsiteX9" fmla="*/ 0 w 8042"/>
              <a:gd name="connsiteY9" fmla="*/ 9991 h 10000"/>
              <a:gd name="connsiteX10" fmla="*/ 5799 w 8042"/>
              <a:gd name="connsiteY10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88B3C68E-04FF-4845-891F-CE3E0F0F49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569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25083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9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942112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61562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5416" y="612648"/>
            <a:ext cx="6109096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089443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2648033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992B-6359-47DF-8E30-EA6097AC4850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A499-6293-46E9-93CD-359069005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4483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5909C-09D2-4BBD-AF03-F9B04855DD5C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0766-DE0E-4E07-A324-FE52C712BD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691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31F3-6C93-431A-96C2-CC256ACCBDD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CBDE5-7993-4665-B588-C63FFC1915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39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0084-71E1-46DB-9F50-76C1AE4A2832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C21ED17-57F2-45DA-930C-31361FFB59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42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FB251-59B9-4DE4-8A69-08251A06A70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B848B69-A6DB-4B52-B82D-8C3CB3E6FC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324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322D0-2048-4767-914B-2D8188045F4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88C1A-3886-4549-A160-C0D082D6A2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929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9024-CF10-4D39-B565-AE9DEA6336E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3AE5-AD88-4348-885F-FB5B536100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369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0EE5-C3E7-4E19-9DCD-81B6B05770E4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7AD96-745F-427B-89B7-DA7EFFC9CE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161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E217-C1AB-43B4-B6D9-9FE571B1BB1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30CA1-B8AB-45E7-8970-23A759937B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047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37B89-A46C-435D-96EB-7F114C7C3C8A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2B5BDD5-E662-4E62-9B54-DD62A8AFDF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883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3496E-8335-4FF1-981D-A20F9079BE2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2 w 22"/>
                <a:gd name="T1" fmla="*/ 136 h 136"/>
                <a:gd name="T2" fmla="*/ 17 w 22"/>
                <a:gd name="T3" fmla="*/ 80 h 136"/>
                <a:gd name="T4" fmla="*/ 0 w 22"/>
                <a:gd name="T5" fmla="*/ 0 h 136"/>
                <a:gd name="T6" fmla="*/ 0 w 22"/>
                <a:gd name="T7" fmla="*/ 35 h 136"/>
                <a:gd name="T8" fmla="*/ 20 w 22"/>
                <a:gd name="T9" fmla="*/ 124 h 136"/>
                <a:gd name="T10" fmla="*/ 22 w 22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86 w 140"/>
                <a:gd name="T1" fmla="*/ 350 h 504"/>
                <a:gd name="T2" fmla="*/ 139 w 140"/>
                <a:gd name="T3" fmla="*/ 504 h 504"/>
                <a:gd name="T4" fmla="*/ 140 w 140"/>
                <a:gd name="T5" fmla="*/ 478 h 504"/>
                <a:gd name="T6" fmla="*/ 95 w 140"/>
                <a:gd name="T7" fmla="*/ 347 h 504"/>
                <a:gd name="T8" fmla="*/ 0 w 140"/>
                <a:gd name="T9" fmla="*/ 0 h 504"/>
                <a:gd name="T10" fmla="*/ 6 w 140"/>
                <a:gd name="T11" fmla="*/ 61 h 504"/>
                <a:gd name="T12" fmla="*/ 86 w 140"/>
                <a:gd name="T13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8 w 132"/>
                <a:gd name="T1" fmla="*/ 22 h 308"/>
                <a:gd name="T2" fmla="*/ 0 w 132"/>
                <a:gd name="T3" fmla="*/ 0 h 308"/>
                <a:gd name="T4" fmla="*/ 0 w 132"/>
                <a:gd name="T5" fmla="*/ 29 h 308"/>
                <a:gd name="T6" fmla="*/ 68 w 132"/>
                <a:gd name="T7" fmla="*/ 194 h 308"/>
                <a:gd name="T8" fmla="*/ 123 w 132"/>
                <a:gd name="T9" fmla="*/ 308 h 308"/>
                <a:gd name="T10" fmla="*/ 132 w 132"/>
                <a:gd name="T11" fmla="*/ 308 h 308"/>
                <a:gd name="T12" fmla="*/ 77 w 132"/>
                <a:gd name="T13" fmla="*/ 190 h 308"/>
                <a:gd name="T14" fmla="*/ 8 w 132"/>
                <a:gd name="T15" fmla="*/ 2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8 w 37"/>
                <a:gd name="T1" fmla="*/ 79 h 79"/>
                <a:gd name="T2" fmla="*/ 37 w 37"/>
                <a:gd name="T3" fmla="*/ 79 h 79"/>
                <a:gd name="T4" fmla="*/ 0 w 37"/>
                <a:gd name="T5" fmla="*/ 0 h 79"/>
                <a:gd name="T6" fmla="*/ 28 w 37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162 w 178"/>
                <a:gd name="T1" fmla="*/ 660 h 722"/>
                <a:gd name="T2" fmla="*/ 116 w 178"/>
                <a:gd name="T3" fmla="*/ 534 h 722"/>
                <a:gd name="T4" fmla="*/ 40 w 178"/>
                <a:gd name="T5" fmla="*/ 236 h 722"/>
                <a:gd name="T6" fmla="*/ 12 w 178"/>
                <a:gd name="T7" fmla="*/ 51 h 722"/>
                <a:gd name="T8" fmla="*/ 0 w 178"/>
                <a:gd name="T9" fmla="*/ 0 h 722"/>
                <a:gd name="T10" fmla="*/ 33 w 178"/>
                <a:gd name="T11" fmla="*/ 237 h 722"/>
                <a:gd name="T12" fmla="*/ 107 w 178"/>
                <a:gd name="T13" fmla="*/ 537 h 722"/>
                <a:gd name="T14" fmla="*/ 160 w 178"/>
                <a:gd name="T15" fmla="*/ 681 h 722"/>
                <a:gd name="T16" fmla="*/ 178 w 178"/>
                <a:gd name="T17" fmla="*/ 722 h 722"/>
                <a:gd name="T18" fmla="*/ 174 w 178"/>
                <a:gd name="T19" fmla="*/ 708 h 722"/>
                <a:gd name="T20" fmla="*/ 162 w 178"/>
                <a:gd name="T21" fmla="*/ 66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11 w 23"/>
                <a:gd name="T1" fmla="*/ 577 h 635"/>
                <a:gd name="T2" fmla="*/ 12 w 23"/>
                <a:gd name="T3" fmla="*/ 589 h 635"/>
                <a:gd name="T4" fmla="*/ 22 w 23"/>
                <a:gd name="T5" fmla="*/ 632 h 635"/>
                <a:gd name="T6" fmla="*/ 23 w 23"/>
                <a:gd name="T7" fmla="*/ 635 h 635"/>
                <a:gd name="T8" fmla="*/ 17 w 23"/>
                <a:gd name="T9" fmla="*/ 576 h 635"/>
                <a:gd name="T10" fmla="*/ 5 w 23"/>
                <a:gd name="T11" fmla="*/ 269 h 635"/>
                <a:gd name="T12" fmla="*/ 15 w 23"/>
                <a:gd name="T13" fmla="*/ 0 h 635"/>
                <a:gd name="T14" fmla="*/ 12 w 23"/>
                <a:gd name="T15" fmla="*/ 0 h 635"/>
                <a:gd name="T16" fmla="*/ 1 w 23"/>
                <a:gd name="T17" fmla="*/ 269 h 635"/>
                <a:gd name="T18" fmla="*/ 11 w 23"/>
                <a:gd name="T19" fmla="*/ 577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5 w 17"/>
                <a:gd name="T3" fmla="*/ 56 h 107"/>
                <a:gd name="T4" fmla="*/ 17 w 17"/>
                <a:gd name="T5" fmla="*/ 107 h 107"/>
                <a:gd name="T6" fmla="*/ 11 w 17"/>
                <a:gd name="T7" fmla="*/ 46 h 107"/>
                <a:gd name="T8" fmla="*/ 10 w 17"/>
                <a:gd name="T9" fmla="*/ 43 h 107"/>
                <a:gd name="T10" fmla="*/ 0 w 17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5 w 41"/>
                <a:gd name="T3" fmla="*/ 93 h 222"/>
                <a:gd name="T4" fmla="*/ 17 w 41"/>
                <a:gd name="T5" fmla="*/ 166 h 222"/>
                <a:gd name="T6" fmla="*/ 24 w 41"/>
                <a:gd name="T7" fmla="*/ 184 h 222"/>
                <a:gd name="T8" fmla="*/ 41 w 41"/>
                <a:gd name="T9" fmla="*/ 222 h 222"/>
                <a:gd name="T10" fmla="*/ 38 w 41"/>
                <a:gd name="T11" fmla="*/ 212 h 222"/>
                <a:gd name="T12" fmla="*/ 13 w 41"/>
                <a:gd name="T13" fmla="*/ 92 h 222"/>
                <a:gd name="T14" fmla="*/ 8 w 41"/>
                <a:gd name="T15" fmla="*/ 22 h 222"/>
                <a:gd name="T16" fmla="*/ 7 w 41"/>
                <a:gd name="T17" fmla="*/ 18 h 222"/>
                <a:gd name="T18" fmla="*/ 0 w 41"/>
                <a:gd name="T1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7 w 450"/>
                <a:gd name="T1" fmla="*/ 854 h 878"/>
                <a:gd name="T2" fmla="*/ 50 w 450"/>
                <a:gd name="T3" fmla="*/ 613 h 878"/>
                <a:gd name="T4" fmla="*/ 149 w 450"/>
                <a:gd name="T5" fmla="*/ 388 h 878"/>
                <a:gd name="T6" fmla="*/ 285 w 450"/>
                <a:gd name="T7" fmla="*/ 183 h 878"/>
                <a:gd name="T8" fmla="*/ 364 w 450"/>
                <a:gd name="T9" fmla="*/ 89 h 878"/>
                <a:gd name="T10" fmla="*/ 406 w 450"/>
                <a:gd name="T11" fmla="*/ 44 h 878"/>
                <a:gd name="T12" fmla="*/ 450 w 450"/>
                <a:gd name="T13" fmla="*/ 1 h 878"/>
                <a:gd name="T14" fmla="*/ 450 w 450"/>
                <a:gd name="T15" fmla="*/ 0 h 878"/>
                <a:gd name="T16" fmla="*/ 405 w 450"/>
                <a:gd name="T17" fmla="*/ 43 h 878"/>
                <a:gd name="T18" fmla="*/ 363 w 450"/>
                <a:gd name="T19" fmla="*/ 88 h 878"/>
                <a:gd name="T20" fmla="*/ 283 w 450"/>
                <a:gd name="T21" fmla="*/ 181 h 878"/>
                <a:gd name="T22" fmla="*/ 145 w 450"/>
                <a:gd name="T23" fmla="*/ 386 h 878"/>
                <a:gd name="T24" fmla="*/ 45 w 450"/>
                <a:gd name="T25" fmla="*/ 611 h 878"/>
                <a:gd name="T26" fmla="*/ 0 w 450"/>
                <a:gd name="T27" fmla="*/ 854 h 878"/>
                <a:gd name="T28" fmla="*/ 0 w 450"/>
                <a:gd name="T29" fmla="*/ 859 h 878"/>
                <a:gd name="T30" fmla="*/ 7 w 450"/>
                <a:gd name="T31" fmla="*/ 878 h 878"/>
                <a:gd name="T32" fmla="*/ 7 w 450"/>
                <a:gd name="T33" fmla="*/ 854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6 w 35"/>
                <a:gd name="T3" fmla="*/ 73 h 73"/>
                <a:gd name="T4" fmla="*/ 35 w 35"/>
                <a:gd name="T5" fmla="*/ 73 h 73"/>
                <a:gd name="T6" fmla="*/ 0 w 3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7 w 8"/>
                <a:gd name="T1" fmla="*/ 44 h 48"/>
                <a:gd name="T2" fmla="*/ 8 w 8"/>
                <a:gd name="T3" fmla="*/ 48 h 48"/>
                <a:gd name="T4" fmla="*/ 8 w 8"/>
                <a:gd name="T5" fmla="*/ 19 h 48"/>
                <a:gd name="T6" fmla="*/ 1 w 8"/>
                <a:gd name="T7" fmla="*/ 0 h 48"/>
                <a:gd name="T8" fmla="*/ 0 w 8"/>
                <a:gd name="T9" fmla="*/ 26 h 48"/>
                <a:gd name="T10" fmla="*/ 7 w 8"/>
                <a:gd name="T11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7 w 52"/>
                <a:gd name="T1" fmla="*/ 18 h 135"/>
                <a:gd name="T2" fmla="*/ 0 w 52"/>
                <a:gd name="T3" fmla="*/ 0 h 135"/>
                <a:gd name="T4" fmla="*/ 12 w 52"/>
                <a:gd name="T5" fmla="*/ 48 h 135"/>
                <a:gd name="T6" fmla="*/ 16 w 52"/>
                <a:gd name="T7" fmla="*/ 62 h 135"/>
                <a:gd name="T8" fmla="*/ 51 w 52"/>
                <a:gd name="T9" fmla="*/ 135 h 135"/>
                <a:gd name="T10" fmla="*/ 52 w 52"/>
                <a:gd name="T11" fmla="*/ 135 h 135"/>
                <a:gd name="T12" fmla="*/ 24 w 52"/>
                <a:gd name="T13" fmla="*/ 56 h 135"/>
                <a:gd name="T14" fmla="*/ 7 w 52"/>
                <a:gd name="T15" fmla="*/ 1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0421" y="-36668"/>
            <a:ext cx="1952272" cy="6889921"/>
            <a:chOff x="6627813" y="165100"/>
            <a:chExt cx="1952625" cy="5708651"/>
          </a:xfrm>
        </p:grpSpPr>
        <p:sp>
          <p:nvSpPr>
            <p:cNvPr id="50" name="Freeform 27"/>
            <p:cNvSpPr>
              <a:spLocks/>
            </p:cNvSpPr>
            <p:nvPr/>
          </p:nvSpPr>
          <p:spPr bwMode="auto">
            <a:xfrm>
              <a:off x="6627813" y="165100"/>
              <a:ext cx="409575" cy="3646488"/>
            </a:xfrm>
            <a:custGeom>
              <a:avLst/>
              <a:gdLst>
                <a:gd name="T0" fmla="*/ 7 w 103"/>
                <a:gd name="T1" fmla="*/ 210 h 920"/>
                <a:gd name="T2" fmla="*/ 26 w 103"/>
                <a:gd name="T3" fmla="*/ 445 h 920"/>
                <a:gd name="T4" fmla="*/ 57 w 103"/>
                <a:gd name="T5" fmla="*/ 679 h 920"/>
                <a:gd name="T6" fmla="*/ 101 w 103"/>
                <a:gd name="T7" fmla="*/ 911 h 920"/>
                <a:gd name="T8" fmla="*/ 103 w 103"/>
                <a:gd name="T9" fmla="*/ 920 h 920"/>
                <a:gd name="T10" fmla="*/ 99 w 103"/>
                <a:gd name="T11" fmla="*/ 874 h 920"/>
                <a:gd name="T12" fmla="*/ 99 w 103"/>
                <a:gd name="T13" fmla="*/ 866 h 920"/>
                <a:gd name="T14" fmla="*/ 63 w 103"/>
                <a:gd name="T15" fmla="*/ 678 h 920"/>
                <a:gd name="T16" fmla="*/ 30 w 103"/>
                <a:gd name="T17" fmla="*/ 444 h 920"/>
                <a:gd name="T18" fmla="*/ 9 w 103"/>
                <a:gd name="T19" fmla="*/ 209 h 920"/>
                <a:gd name="T20" fmla="*/ 3 w 103"/>
                <a:gd name="T21" fmla="*/ 92 h 920"/>
                <a:gd name="T22" fmla="*/ 1 w 103"/>
                <a:gd name="T23" fmla="*/ 0 h 920"/>
                <a:gd name="T24" fmla="*/ 0 w 103"/>
                <a:gd name="T25" fmla="*/ 0 h 920"/>
                <a:gd name="T26" fmla="*/ 1 w 103"/>
                <a:gd name="T27" fmla="*/ 92 h 920"/>
                <a:gd name="T28" fmla="*/ 7 w 103"/>
                <a:gd name="T29" fmla="*/ 2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53 w 88"/>
                <a:gd name="T1" fmla="*/ 229 h 330"/>
                <a:gd name="T2" fmla="*/ 88 w 88"/>
                <a:gd name="T3" fmla="*/ 330 h 330"/>
                <a:gd name="T4" fmla="*/ 88 w 88"/>
                <a:gd name="T5" fmla="*/ 308 h 330"/>
                <a:gd name="T6" fmla="*/ 88 w 88"/>
                <a:gd name="T7" fmla="*/ 304 h 330"/>
                <a:gd name="T8" fmla="*/ 62 w 88"/>
                <a:gd name="T9" fmla="*/ 226 h 330"/>
                <a:gd name="T10" fmla="*/ 0 w 88"/>
                <a:gd name="T11" fmla="*/ 0 h 330"/>
                <a:gd name="T12" fmla="*/ 7 w 88"/>
                <a:gd name="T13" fmla="*/ 63 h 330"/>
                <a:gd name="T14" fmla="*/ 53 w 88"/>
                <a:gd name="T15" fmla="*/ 22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6 w 90"/>
                <a:gd name="T1" fmla="*/ 15 h 207"/>
                <a:gd name="T2" fmla="*/ 0 w 90"/>
                <a:gd name="T3" fmla="*/ 0 h 207"/>
                <a:gd name="T4" fmla="*/ 1 w 90"/>
                <a:gd name="T5" fmla="*/ 29 h 207"/>
                <a:gd name="T6" fmla="*/ 42 w 90"/>
                <a:gd name="T7" fmla="*/ 127 h 207"/>
                <a:gd name="T8" fmla="*/ 80 w 90"/>
                <a:gd name="T9" fmla="*/ 207 h 207"/>
                <a:gd name="T10" fmla="*/ 90 w 90"/>
                <a:gd name="T11" fmla="*/ 207 h 207"/>
                <a:gd name="T12" fmla="*/ 50 w 90"/>
                <a:gd name="T13" fmla="*/ 123 h 207"/>
                <a:gd name="T14" fmla="*/ 6 w 90"/>
                <a:gd name="T15" fmla="*/ 1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101 w 115"/>
                <a:gd name="T1" fmla="*/ 409 h 467"/>
                <a:gd name="T2" fmla="*/ 78 w 115"/>
                <a:gd name="T3" fmla="*/ 344 h 467"/>
                <a:gd name="T4" fmla="*/ 29 w 115"/>
                <a:gd name="T5" fmla="*/ 151 h 467"/>
                <a:gd name="T6" fmla="*/ 13 w 115"/>
                <a:gd name="T7" fmla="*/ 53 h 467"/>
                <a:gd name="T8" fmla="*/ 0 w 115"/>
                <a:gd name="T9" fmla="*/ 0 h 467"/>
                <a:gd name="T10" fmla="*/ 21 w 115"/>
                <a:gd name="T11" fmla="*/ 152 h 467"/>
                <a:gd name="T12" fmla="*/ 69 w 115"/>
                <a:gd name="T13" fmla="*/ 347 h 467"/>
                <a:gd name="T14" fmla="*/ 103 w 115"/>
                <a:gd name="T15" fmla="*/ 441 h 467"/>
                <a:gd name="T16" fmla="*/ 115 w 115"/>
                <a:gd name="T17" fmla="*/ 467 h 467"/>
                <a:gd name="T18" fmla="*/ 112 w 115"/>
                <a:gd name="T19" fmla="*/ 458 h 467"/>
                <a:gd name="T20" fmla="*/ 101 w 115"/>
                <a:gd name="T21" fmla="*/ 40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17 w 36"/>
                <a:gd name="T1" fmla="*/ 633 h 633"/>
                <a:gd name="T2" fmla="*/ 13 w 36"/>
                <a:gd name="T3" fmla="*/ 597 h 633"/>
                <a:gd name="T4" fmla="*/ 5 w 36"/>
                <a:gd name="T5" fmla="*/ 398 h 633"/>
                <a:gd name="T6" fmla="*/ 13 w 36"/>
                <a:gd name="T7" fmla="*/ 198 h 633"/>
                <a:gd name="T8" fmla="*/ 22 w 36"/>
                <a:gd name="T9" fmla="*/ 99 h 633"/>
                <a:gd name="T10" fmla="*/ 36 w 36"/>
                <a:gd name="T11" fmla="*/ 0 h 633"/>
                <a:gd name="T12" fmla="*/ 35 w 36"/>
                <a:gd name="T13" fmla="*/ 0 h 633"/>
                <a:gd name="T14" fmla="*/ 20 w 36"/>
                <a:gd name="T15" fmla="*/ 99 h 633"/>
                <a:gd name="T16" fmla="*/ 10 w 36"/>
                <a:gd name="T17" fmla="*/ 198 h 633"/>
                <a:gd name="T18" fmla="*/ 1 w 36"/>
                <a:gd name="T19" fmla="*/ 398 h 633"/>
                <a:gd name="T20" fmla="*/ 7 w 36"/>
                <a:gd name="T21" fmla="*/ 589 h 633"/>
                <a:gd name="T22" fmla="*/ 16 w 36"/>
                <a:gd name="T23" fmla="*/ 632 h 633"/>
                <a:gd name="T24" fmla="*/ 17 w 36"/>
                <a:gd name="T25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2 w 28"/>
                <a:gd name="T1" fmla="*/ 59 h 59"/>
                <a:gd name="T2" fmla="*/ 28 w 28"/>
                <a:gd name="T3" fmla="*/ 59 h 59"/>
                <a:gd name="T4" fmla="*/ 0 w 28"/>
                <a:gd name="T5" fmla="*/ 0 h 59"/>
                <a:gd name="T6" fmla="*/ 22 w 2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4 w 17"/>
                <a:gd name="T1" fmla="*/ 54 h 107"/>
                <a:gd name="T2" fmla="*/ 17 w 17"/>
                <a:gd name="T3" fmla="*/ 107 h 107"/>
                <a:gd name="T4" fmla="*/ 10 w 17"/>
                <a:gd name="T5" fmla="*/ 44 h 107"/>
                <a:gd name="T6" fmla="*/ 9 w 17"/>
                <a:gd name="T7" fmla="*/ 43 h 107"/>
                <a:gd name="T8" fmla="*/ 0 w 17"/>
                <a:gd name="T9" fmla="*/ 0 h 107"/>
                <a:gd name="T10" fmla="*/ 0 w 17"/>
                <a:gd name="T11" fmla="*/ 8 h 107"/>
                <a:gd name="T12" fmla="*/ 4 w 17"/>
                <a:gd name="T13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8 w 294"/>
                <a:gd name="T1" fmla="*/ 553 h 568"/>
                <a:gd name="T2" fmla="*/ 35 w 294"/>
                <a:gd name="T3" fmla="*/ 397 h 568"/>
                <a:gd name="T4" fmla="*/ 99 w 294"/>
                <a:gd name="T5" fmla="*/ 252 h 568"/>
                <a:gd name="T6" fmla="*/ 187 w 294"/>
                <a:gd name="T7" fmla="*/ 119 h 568"/>
                <a:gd name="T8" fmla="*/ 238 w 294"/>
                <a:gd name="T9" fmla="*/ 58 h 568"/>
                <a:gd name="T10" fmla="*/ 265 w 294"/>
                <a:gd name="T11" fmla="*/ 28 h 568"/>
                <a:gd name="T12" fmla="*/ 294 w 294"/>
                <a:gd name="T13" fmla="*/ 0 h 568"/>
                <a:gd name="T14" fmla="*/ 293 w 294"/>
                <a:gd name="T15" fmla="*/ 0 h 568"/>
                <a:gd name="T16" fmla="*/ 264 w 294"/>
                <a:gd name="T17" fmla="*/ 27 h 568"/>
                <a:gd name="T18" fmla="*/ 237 w 294"/>
                <a:gd name="T19" fmla="*/ 56 h 568"/>
                <a:gd name="T20" fmla="*/ 185 w 294"/>
                <a:gd name="T21" fmla="*/ 117 h 568"/>
                <a:gd name="T22" fmla="*/ 95 w 294"/>
                <a:gd name="T23" fmla="*/ 249 h 568"/>
                <a:gd name="T24" fmla="*/ 30 w 294"/>
                <a:gd name="T25" fmla="*/ 396 h 568"/>
                <a:gd name="T26" fmla="*/ 0 w 294"/>
                <a:gd name="T27" fmla="*/ 549 h 568"/>
                <a:gd name="T28" fmla="*/ 7 w 294"/>
                <a:gd name="T29" fmla="*/ 568 h 568"/>
                <a:gd name="T30" fmla="*/ 8 w 294"/>
                <a:gd name="T31" fmla="*/ 553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19 w 25"/>
                <a:gd name="T3" fmla="*/ 53 h 53"/>
                <a:gd name="T4" fmla="*/ 25 w 25"/>
                <a:gd name="T5" fmla="*/ 53 h 53"/>
                <a:gd name="T6" fmla="*/ 0 w 25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7 w 29"/>
                <a:gd name="T3" fmla="*/ 89 h 141"/>
                <a:gd name="T4" fmla="*/ 18 w 29"/>
                <a:gd name="T5" fmla="*/ 117 h 141"/>
                <a:gd name="T6" fmla="*/ 29 w 29"/>
                <a:gd name="T7" fmla="*/ 141 h 141"/>
                <a:gd name="T8" fmla="*/ 27 w 29"/>
                <a:gd name="T9" fmla="*/ 135 h 141"/>
                <a:gd name="T10" fmla="*/ 8 w 29"/>
                <a:gd name="T11" fmla="*/ 22 h 141"/>
                <a:gd name="T12" fmla="*/ 4 w 29"/>
                <a:gd name="T13" fmla="*/ 11 h 141"/>
                <a:gd name="T14" fmla="*/ 0 w 29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6 h 48"/>
                <a:gd name="T2" fmla="*/ 4 w 8"/>
                <a:gd name="T3" fmla="*/ 37 h 48"/>
                <a:gd name="T4" fmla="*/ 8 w 8"/>
                <a:gd name="T5" fmla="*/ 48 h 48"/>
                <a:gd name="T6" fmla="*/ 7 w 8"/>
                <a:gd name="T7" fmla="*/ 19 h 48"/>
                <a:gd name="T8" fmla="*/ 0 w 8"/>
                <a:gd name="T9" fmla="*/ 0 h 48"/>
                <a:gd name="T10" fmla="*/ 0 w 8"/>
                <a:gd name="T11" fmla="*/ 4 h 48"/>
                <a:gd name="T12" fmla="*/ 0 w 8"/>
                <a:gd name="T13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11 w 44"/>
                <a:gd name="T1" fmla="*/ 28 h 111"/>
                <a:gd name="T2" fmla="*/ 0 w 44"/>
                <a:gd name="T3" fmla="*/ 0 h 111"/>
                <a:gd name="T4" fmla="*/ 11 w 44"/>
                <a:gd name="T5" fmla="*/ 49 h 111"/>
                <a:gd name="T6" fmla="*/ 14 w 44"/>
                <a:gd name="T7" fmla="*/ 58 h 111"/>
                <a:gd name="T8" fmla="*/ 39 w 44"/>
                <a:gd name="T9" fmla="*/ 111 h 111"/>
                <a:gd name="T10" fmla="*/ 44 w 44"/>
                <a:gd name="T11" fmla="*/ 111 h 111"/>
                <a:gd name="T12" fmla="*/ 22 w 44"/>
                <a:gd name="T13" fmla="*/ 52 h 111"/>
                <a:gd name="T14" fmla="*/ 11 w 44"/>
                <a:gd name="T15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50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  <p:sldLayoutId id="2147483731" r:id="rId16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telbellorchid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0"/>
            <a:ext cx="7772400" cy="1219200"/>
          </a:xfrm>
        </p:spPr>
        <p:txBody>
          <a:bodyPr>
            <a:normAutofit fontScale="90000"/>
          </a:bodyPr>
          <a:lstStyle/>
          <a:p>
            <a:r>
              <a:rPr lang="en-US" sz="4000" b="1"/>
              <a:t>FRONT DESK STAFF TRAINING PRESENTATION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1905000"/>
            <a:ext cx="5819775" cy="3200400"/>
          </a:xfrm>
        </p:spPr>
        <p:txBody>
          <a:bodyPr/>
          <a:lstStyle/>
          <a:p>
            <a:r>
              <a:rPr lang="en-US" b="1"/>
              <a:t>Bell Orchid Hotel</a:t>
            </a:r>
            <a:endParaRPr lang="en-US"/>
          </a:p>
          <a:p>
            <a:r>
              <a:rPr lang="en-US"/>
              <a:t>1000 Harbor Drive </a:t>
            </a:r>
          </a:p>
          <a:p>
            <a:r>
              <a:rPr lang="en-US"/>
              <a:t>San Diego, California 92101</a:t>
            </a:r>
          </a:p>
          <a:p>
            <a:r>
              <a:rPr lang="en-US"/>
              <a:t>(619) 291-4500 Fax (619) 291-4508</a:t>
            </a:r>
          </a:p>
          <a:p>
            <a:r>
              <a:rPr lang="en-US"/>
              <a:t>website:  </a:t>
            </a:r>
            <a:r>
              <a:rPr lang="en-US">
                <a:hlinkClick r:id="rId2"/>
              </a:rPr>
              <a:t>www.bellorchidhotel.com</a:t>
            </a:r>
            <a:endParaRPr lang="en-US"/>
          </a:p>
          <a:p>
            <a:endParaRPr lang="en-US"/>
          </a:p>
        </p:txBody>
      </p:sp>
      <p:sp>
        <p:nvSpPr>
          <p:cNvPr id="5" name="Rectangle 7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E8D4771B-6AAC-45FE-9C59-04E0A7C18150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Rectangle 8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Front Desk Training, Operations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CONTENTS: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208213" y="1981200"/>
            <a:ext cx="6478587" cy="4343400"/>
          </a:xfrm>
        </p:spPr>
        <p:txBody>
          <a:bodyPr/>
          <a:lstStyle/>
          <a:p>
            <a:r>
              <a:rPr lang="en-US"/>
              <a:t>The Reservation Experience</a:t>
            </a:r>
          </a:p>
          <a:p>
            <a:r>
              <a:rPr lang="en-US"/>
              <a:t>Routine Front Desk Duties</a:t>
            </a:r>
          </a:p>
          <a:p>
            <a:r>
              <a:rPr lang="en-US"/>
              <a:t>Room Assignment Responsibilities</a:t>
            </a:r>
          </a:p>
          <a:p>
            <a:r>
              <a:rPr lang="en-US"/>
              <a:t>Client Rooming Cycle</a:t>
            </a:r>
          </a:p>
          <a:p>
            <a:r>
              <a:rPr lang="en-US"/>
              <a:t>Additional Front Desk Service</a:t>
            </a:r>
          </a:p>
          <a:p>
            <a:r>
              <a:rPr lang="en-US"/>
              <a:t>Meeting and Convention Services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766E-B29E-4C43-B7CF-C7A1BB22FD5F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Front Desk Training, Operations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7162800" cy="1143000"/>
          </a:xfrm>
        </p:spPr>
        <p:txBody>
          <a:bodyPr>
            <a:normAutofit fontScale="90000"/>
          </a:bodyPr>
          <a:lstStyle/>
          <a:p>
            <a:r>
              <a:rPr lang="en-US" sz="4000"/>
              <a:t>THE RESERVATION EXPERIENCE SHOULD BE: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en-US" sz="2800"/>
              <a:t>	Speedy</a:t>
            </a:r>
          </a:p>
          <a:p>
            <a:pPr>
              <a:lnSpc>
                <a:spcPct val="200000"/>
              </a:lnSpc>
            </a:pPr>
            <a:r>
              <a:rPr lang="en-US" sz="2800"/>
              <a:t>	Friendly</a:t>
            </a:r>
          </a:p>
          <a:p>
            <a:pPr>
              <a:lnSpc>
                <a:spcPct val="200000"/>
              </a:lnSpc>
            </a:pPr>
            <a:r>
              <a:rPr lang="en-US" sz="2800"/>
              <a:t>	Accurate</a:t>
            </a:r>
          </a:p>
          <a:p>
            <a:pPr>
              <a:lnSpc>
                <a:spcPct val="200000"/>
              </a:lnSpc>
            </a:pPr>
            <a:r>
              <a:rPr lang="en-US" sz="2800"/>
              <a:t>	Efficient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FBBA-77ED-480B-8E46-7A1DDA3E8B45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Front Desk Training, Operations Department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5486400" y="2590800"/>
            <a:ext cx="2895600" cy="2057400"/>
          </a:xfrm>
          <a:prstGeom prst="wedgeEllipseCallout">
            <a:avLst>
              <a:gd name="adj1" fmla="val -34870"/>
              <a:gd name="adj2" fmla="val 15199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2000"/>
              <a:t>The emphasis throughout should be Guest Satisfaction</a:t>
            </a: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 flipH="1">
            <a:off x="5486400" y="4495800"/>
            <a:ext cx="609600" cy="381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 flipH="1">
            <a:off x="5029200" y="3962400"/>
            <a:ext cx="838200" cy="1524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H="1">
            <a:off x="4876800" y="3505200"/>
            <a:ext cx="9144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 flipH="1">
            <a:off x="4953000" y="2971800"/>
            <a:ext cx="12192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sp">
  <a:themeElements>
    <a:clrScheme name="Whisp B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hisp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h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h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whisp</Template>
  <TotalTime>65</TotalTime>
  <Words>87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Century Gothic</vt:lpstr>
      <vt:lpstr>Lucida Console</vt:lpstr>
      <vt:lpstr>Trebuchet MS</vt:lpstr>
      <vt:lpstr>Wingdings 3</vt:lpstr>
      <vt:lpstr>Whisp</vt:lpstr>
      <vt:lpstr>FRONT DESK STAFF TRAINING PRESENTATION</vt:lpstr>
      <vt:lpstr>TABLE OF CONTENTS:</vt:lpstr>
      <vt:lpstr>THE RESERVATION EXPERIENCE SHOULD BE: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FRONT DESK STAFF TRAINING PRESENTATION</dc:title>
  <dc:creator>GO! Series</dc:creator>
  <cp:lastModifiedBy>Fred Gaskin</cp:lastModifiedBy>
  <cp:revision>14</cp:revision>
  <dcterms:created xsi:type="dcterms:W3CDTF">2006-04-27T18:37:44Z</dcterms:created>
  <dcterms:modified xsi:type="dcterms:W3CDTF">2015-03-30T23:22:33Z</dcterms:modified>
</cp:coreProperties>
</file>