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custShowLst>
    <p:custShow name="Custom Show 1" id="0">
      <p:sldLst>
        <p:sld r:id="rId2"/>
        <p:sld r:id="rId3"/>
        <p:sld r:id="rId4"/>
      </p:sldLst>
    </p:custShow>
  </p:custShowLst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Cataneo BT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5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44BEF3F3-3D7F-4608-8DCC-2F41E73FF1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42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AB7C3-BABE-47C2-B6AB-6D984FA7F48C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2A-7989-4507-A4F8-3E5012DF07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3785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770742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5777927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540814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 smtClean="0"/>
              <a:t>“</a:t>
            </a:r>
            <a:endParaRPr lang="en-US" sz="12200" dirty="0"/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 smtClean="0"/>
              <a:t>”</a:t>
            </a:r>
            <a:endParaRPr lang="en-US" sz="12200" dirty="0"/>
          </a:p>
        </p:txBody>
      </p:sp>
    </p:spTree>
    <p:extLst>
      <p:ext uri="{BB962C8B-B14F-4D97-AF65-F5344CB8AC3E}">
        <p14:creationId xmlns:p14="http://schemas.microsoft.com/office/powerpoint/2010/main" val="2082300580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9296367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3163026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1409" y="4953001"/>
            <a:ext cx="6001049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02348" y="331651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 smtClean="0"/>
              <a:t>”</a:t>
            </a:r>
            <a:endParaRPr lang="en-US" sz="12200" dirty="0"/>
          </a:p>
        </p:txBody>
      </p:sp>
      <p:sp>
        <p:nvSpPr>
          <p:cNvPr id="14" name="TextBox 13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 smtClean="0"/>
              <a:t>“</a:t>
            </a:r>
            <a:endParaRPr lang="en-US" sz="12200" dirty="0"/>
          </a:p>
        </p:txBody>
      </p:sp>
    </p:spTree>
    <p:extLst>
      <p:ext uri="{BB962C8B-B14F-4D97-AF65-F5344CB8AC3E}">
        <p14:creationId xmlns:p14="http://schemas.microsoft.com/office/powerpoint/2010/main" val="1314151570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1" y="3848611"/>
            <a:ext cx="6620968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5248777"/>
      </p:ext>
    </p:extLst>
  </p:cSld>
  <p:clrMapOvr>
    <a:masterClrMapping/>
  </p:clrMapOvr>
  <p:hf sldNum="0"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6483476"/>
      </p:ext>
    </p:extLst>
  </p:cSld>
  <p:clrMapOvr>
    <a:masterClrMapping/>
  </p:clrMapOvr>
  <p:hf sldNum="0"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1133919"/>
      </p:ext>
    </p:extLst>
  </p:cSld>
  <p:clrMapOvr>
    <a:masterClrMapping/>
  </p:clrMapOvr>
  <p:hf sldNum="0"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3FB5-F34B-4006-9A61-2C31B8979528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82CE-0E4B-4F5D-BA3D-9ADD8735DFC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061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24709" y="1447799"/>
            <a:ext cx="1057749" cy="4413251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1" y="1447799"/>
            <a:ext cx="5083796" cy="44132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1072-5548-43C9-87B5-0CCFF22BB5E5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8C484-5ED0-4D94-9E4D-1DFD51A5CF8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6106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81EF-B5BA-44F5-A1CA-EE0CA3E0DA51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FF46-2E44-4DF6-9452-2AD5A970F54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60333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2286000"/>
            <a:ext cx="36957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2286000"/>
            <a:ext cx="36957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096000"/>
            <a:ext cx="2286000" cy="304800"/>
          </a:xfrm>
        </p:spPr>
        <p:txBody>
          <a:bodyPr/>
          <a:lstStyle>
            <a:lvl1pPr>
              <a:defRPr/>
            </a:lvl1pPr>
          </a:lstStyle>
          <a:p>
            <a:fld id="{5328FFB0-F1E7-4C45-8452-6FC6366958E9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096000"/>
            <a:ext cx="4343400" cy="53498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Food and Beverage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6400800"/>
            <a:ext cx="2286000" cy="228600"/>
          </a:xfrm>
        </p:spPr>
        <p:txBody>
          <a:bodyPr/>
          <a:lstStyle>
            <a:lvl1pPr>
              <a:defRPr/>
            </a:lvl1pPr>
          </a:lstStyle>
          <a:p>
            <a:fld id="{C3E70130-5A48-492C-B573-5E537927B3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797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A5FA-F5B0-4DBC-BD87-D42DB1E74DD8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5880-03CE-45DB-8C40-DEB96C51C6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6928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DC20-CB95-4512-8E7F-058DDF154EFC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D4B4-9F04-4F61-9EAF-40841859008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7397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70E6-D64E-4555-81A5-0E76F7C9D714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02213-C52B-4E68-BB84-F8B7BD396A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705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81D0-066A-4E45-8D08-9DF657969267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BA76-5121-4ED3-8ADB-34AA31889F2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11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4637-DFF4-4171-AEEB-C3ADA2D47AEE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32B2D-DAA6-4352-A8B7-54024E6F8CA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2045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59E6-10FC-4B18-AA8C-0CA375DC7B65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9265-FC54-4B06-A103-64F3E3F7780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6365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04BD-1F7C-48BB-BBC2-2FA4AD83E9BE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2A27-0400-46D7-BE32-0FAE85D883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06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2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E9C0F9B-D930-42AB-9CF5-6AEBBE28FB9B}" type="datetime1">
              <a:rPr lang="en-US" smtClean="0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altLang="en-US" smtClean="0"/>
              <a:t>Food and Beverage Department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589F-425A-4565-9BA9-A715E5F46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26339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7772400" cy="1371600"/>
          </a:xfrm>
        </p:spPr>
        <p:txBody>
          <a:bodyPr/>
          <a:lstStyle/>
          <a:p>
            <a:r>
              <a:rPr lang="en-US" sz="3600" dirty="0">
                <a:latin typeface="Cataneo BT" pitchFamily="66" charset="0"/>
              </a:rPr>
              <a:t>Is it time to add a new entrée or two to your menu?</a:t>
            </a:r>
            <a:br>
              <a:rPr lang="en-US" sz="3600" dirty="0">
                <a:latin typeface="Cataneo BT" pitchFamily="66" charset="0"/>
              </a:rPr>
            </a:br>
            <a:r>
              <a:rPr lang="en-US" sz="3600" dirty="0">
                <a:latin typeface="Cataneo BT" pitchFamily="66" charset="0"/>
              </a:rPr>
              <a:t>If so, here are some things to consider: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429000"/>
            <a:ext cx="6477000" cy="2590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en-US" sz="2400">
              <a:latin typeface="Cataneo BT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Is it feasible?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What are the costs?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How will the item be received by Hotel clientele?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ataneo BT" pitchFamily="66" charset="0"/>
              </a:rPr>
              <a:t>Does the item fit in with others similar on the menu?</a:t>
            </a:r>
          </a:p>
          <a:p>
            <a:pPr>
              <a:lnSpc>
                <a:spcPct val="80000"/>
              </a:lnSpc>
            </a:pPr>
            <a:endParaRPr lang="en-US" sz="2400">
              <a:latin typeface="Cataneo BT" pitchFamily="66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B66DFEC9-19CB-4809-A41F-8D1E3958A18C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90600" y="3200400"/>
            <a:ext cx="7543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taneo BT" pitchFamily="66" charset="0"/>
              </a:rPr>
              <a:t>GUEST</a:t>
            </a:r>
            <a:r>
              <a:rPr lang="en-US"/>
              <a:t> </a:t>
            </a:r>
            <a:r>
              <a:rPr lang="en-US">
                <a:latin typeface="Cataneo BT" pitchFamily="66" charset="0"/>
              </a:rPr>
              <a:t>APPEAL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00200"/>
            <a:ext cx="3695700" cy="3657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Type of food</a:t>
            </a:r>
          </a:p>
          <a:p>
            <a:pPr lvl="1"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First course, entrée, salad, dessert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Price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Quantity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Taste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Appearance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Variety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taneo BT" pitchFamily="66" charset="0"/>
              </a:rPr>
              <a:t>Healthfulness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0B3C1-34B9-4DC1-B463-D7E9C8245CC7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3352800" y="4191000"/>
            <a:ext cx="2971800" cy="1905000"/>
          </a:xfrm>
          <a:prstGeom prst="wedgeEllipseCallout">
            <a:avLst>
              <a:gd name="adj1" fmla="val -53898"/>
              <a:gd name="adj2" fmla="val 30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000"/>
              <a:t>Keep in mind an increasing awareness of healthy eating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taneo BT" pitchFamily="66" charset="0"/>
              </a:rPr>
              <a:t>PREPARATION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76400"/>
            <a:ext cx="75438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Time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Skills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Space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Availability of ingredients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Compatibility with other menu items </a:t>
            </a:r>
          </a:p>
          <a:p>
            <a:pPr lvl="1"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equipment, timing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Extra personnel required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Cataneo BT" pitchFamily="66" charset="0"/>
              </a:rPr>
              <a:t>Training time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B29B-5649-4DEC-B92C-E8390EF56876}" type="datetime1">
              <a:rPr lang="en-US"/>
              <a:pPr/>
              <a:t>3/30/2015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Food and Beverage Department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 Red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184</TotalTime>
  <Words>111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  <vt:variant>
        <vt:lpstr>Custom Shows</vt:lpstr>
      </vt:variant>
      <vt:variant>
        <vt:i4>1</vt:i4>
      </vt:variant>
    </vt:vector>
  </HeadingPairs>
  <TitlesOfParts>
    <vt:vector size="9" baseType="lpstr">
      <vt:lpstr>Arial</vt:lpstr>
      <vt:lpstr>Cataneo BT</vt:lpstr>
      <vt:lpstr>Century Gothic</vt:lpstr>
      <vt:lpstr>Wingdings 3</vt:lpstr>
      <vt:lpstr>Ion</vt:lpstr>
      <vt:lpstr>Is it time to add a new entrée or two to your menu? If so, here are some things to consider:  </vt:lpstr>
      <vt:lpstr>GUEST APPEAL</vt:lpstr>
      <vt:lpstr>PREPARATION</vt:lpstr>
      <vt:lpstr>Custom Show 1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it time to add a new entrée or two to your menu? If so, here are some things to consider:</dc:title>
  <dc:creator>GO! Series</dc:creator>
  <cp:lastModifiedBy>Shelley Gaskin</cp:lastModifiedBy>
  <cp:revision>22</cp:revision>
  <dcterms:created xsi:type="dcterms:W3CDTF">2006-04-26T18:50:21Z</dcterms:created>
  <dcterms:modified xsi:type="dcterms:W3CDTF">2015-03-30T22:21:48Z</dcterms:modified>
</cp:coreProperties>
</file>