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E968510-BBE0-466F-AE92-A144447E7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60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E65D-F2C9-4307-8A50-0A1987E041B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8B3C68E-04FF-4845-891F-CE3E0F0F49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2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6616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67732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83161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97171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712726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992B-6359-47DF-8E30-EA6097AC4850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A499-6293-46E9-93CD-359069005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91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909C-09D2-4BBD-AF03-F9B04855DD5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766-DE0E-4E07-A324-FE52C712BD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4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31F3-6C93-431A-96C2-CC256ACCBD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BDE5-7993-4665-B588-C63FFC1915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2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084-71E1-46DB-9F50-76C1AE4A283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21ED17-57F2-45DA-930C-31361FFB5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3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B251-59B9-4DE4-8A69-08251A06A70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B848B69-A6DB-4B52-B82D-8C3CB3E6FC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2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322D0-2048-4767-914B-2D8188045F4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88C1A-3886-4549-A160-C0D082D6A2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9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9024-CF10-4D39-B565-AE9DEA6336E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3AE5-AD88-4348-885F-FB5B536100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0EE5-C3E7-4E19-9DCD-81B6B05770E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AD96-745F-427B-89B7-DA7EFFC9C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6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E217-C1AB-43B4-B6D9-9FE571B1BB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0CA1-B8AB-45E7-8970-23A759937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1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7B89-A46C-435D-96EB-7F114C7C3C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B5BDD5-E662-4E62-9B54-DD62A8AFDF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7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2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sz="4000" b="1"/>
              <a:t>FRONT DESK STAFF TRAINING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905000"/>
            <a:ext cx="5819775" cy="3200400"/>
          </a:xfrm>
        </p:spPr>
        <p:txBody>
          <a:bodyPr>
            <a:normAutofit/>
          </a:bodyPr>
          <a:lstStyle/>
          <a:p>
            <a:r>
              <a:rPr lang="en-US" b="1" dirty="0"/>
              <a:t>Bell Orchid Hotel</a:t>
            </a:r>
            <a:endParaRPr lang="en-US" dirty="0"/>
          </a:p>
          <a:p>
            <a:r>
              <a:rPr lang="en-US" dirty="0" smtClean="0"/>
              <a:t>3500 Ocean Drive</a:t>
            </a:r>
          </a:p>
          <a:p>
            <a:r>
              <a:rPr lang="en-US" dirty="0" smtClean="0"/>
              <a:t>Honolulu, Hawaii 96819</a:t>
            </a:r>
          </a:p>
          <a:p>
            <a:r>
              <a:rPr lang="en-US" dirty="0" smtClean="0"/>
              <a:t>(877) 555-4500 Fax (877) 555-4508</a:t>
            </a:r>
          </a:p>
          <a:p>
            <a:r>
              <a:rPr lang="en-US" dirty="0" smtClean="0"/>
              <a:t>website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www.bellorchidhotel.com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8D4771B-6AAC-45FE-9C59-04E0A7C18150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08213" y="1981200"/>
            <a:ext cx="6478587" cy="4343400"/>
          </a:xfrm>
        </p:spPr>
        <p:txBody>
          <a:bodyPr/>
          <a:lstStyle/>
          <a:p>
            <a:r>
              <a:rPr lang="en-US"/>
              <a:t>The Reservation Experience</a:t>
            </a:r>
          </a:p>
          <a:p>
            <a:r>
              <a:rPr lang="en-US"/>
              <a:t>Routine Front Desk Duties</a:t>
            </a:r>
          </a:p>
          <a:p>
            <a:r>
              <a:rPr lang="en-US"/>
              <a:t>Room Assignment Responsibilities</a:t>
            </a:r>
          </a:p>
          <a:p>
            <a:r>
              <a:rPr lang="en-US"/>
              <a:t>Client Rooming Cycle</a:t>
            </a:r>
          </a:p>
          <a:p>
            <a:r>
              <a:rPr lang="en-US"/>
              <a:t>Additional Front Desk Service</a:t>
            </a:r>
          </a:p>
          <a:p>
            <a:r>
              <a:rPr lang="en-US"/>
              <a:t>Meeting and Convention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766E-B29E-4C43-B7CF-C7A1BB22FD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THE RESERVATION EXPERIENCE SHOULD BE: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sz="2800"/>
              <a:t>	Speedy</a:t>
            </a:r>
          </a:p>
          <a:p>
            <a:pPr>
              <a:lnSpc>
                <a:spcPct val="200000"/>
              </a:lnSpc>
            </a:pPr>
            <a:r>
              <a:rPr lang="en-US" sz="2800"/>
              <a:t>	Friendly</a:t>
            </a:r>
          </a:p>
          <a:p>
            <a:pPr>
              <a:lnSpc>
                <a:spcPct val="200000"/>
              </a:lnSpc>
            </a:pPr>
            <a:r>
              <a:rPr lang="en-US" sz="2800"/>
              <a:t>	Accurate</a:t>
            </a:r>
          </a:p>
          <a:p>
            <a:pPr>
              <a:lnSpc>
                <a:spcPct val="200000"/>
              </a:lnSpc>
            </a:pPr>
            <a:r>
              <a:rPr lang="en-US" sz="2800"/>
              <a:t>	Efficient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FBBA-77ED-480B-8E46-7A1DDA3E8B45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5486400" y="2590800"/>
            <a:ext cx="2895600" cy="2057400"/>
          </a:xfrm>
          <a:prstGeom prst="wedgeEllipseCallout">
            <a:avLst>
              <a:gd name="adj1" fmla="val -34870"/>
              <a:gd name="adj2" fmla="val 15199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2000"/>
              <a:t>The emphasis throughout should be Guest Satisfaction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5486400" y="4495800"/>
            <a:ext cx="60960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029200" y="3962400"/>
            <a:ext cx="83820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4876800" y="3505200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4953000" y="2971800"/>
            <a:ext cx="1219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C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66</TotalTime>
  <Words>86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Lucida Console</vt:lpstr>
      <vt:lpstr>Trebuchet MS</vt:lpstr>
      <vt:lpstr>Wingdings 3</vt:lpstr>
      <vt:lpstr>Whisp</vt:lpstr>
      <vt:lpstr>FRONT DESK STAFF TRAINING PRESENTATION</vt:lpstr>
      <vt:lpstr>TABLE OF CONTENTS:</vt:lpstr>
      <vt:lpstr>THE RESERVATION EXPERIENCE SHOULD BE: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DESK STAFF TRAINING PRESENTATION</dc:title>
  <dc:creator>GO! Series</dc:creator>
  <cp:lastModifiedBy>Shelley Gaskin</cp:lastModifiedBy>
  <cp:revision>16</cp:revision>
  <dcterms:created xsi:type="dcterms:W3CDTF">2006-04-27T18:37:44Z</dcterms:created>
  <dcterms:modified xsi:type="dcterms:W3CDTF">2015-03-30T22:18:33Z</dcterms:modified>
</cp:coreProperties>
</file>