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7FA84A16-0214-4FE1-98FB-221640AA8D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3544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6B44ED-DD77-4707-971B-2DF600B20DC8}" type="slidenum">
              <a:rPr lang="en-US"/>
              <a:pPr/>
              <a:t>2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full copy of the Hotel’s Mission Statement is provided.</a:t>
            </a:r>
          </a:p>
        </p:txBody>
      </p:sp>
    </p:spTree>
    <p:extLst>
      <p:ext uri="{BB962C8B-B14F-4D97-AF65-F5344CB8AC3E}">
        <p14:creationId xmlns:p14="http://schemas.microsoft.com/office/powerpoint/2010/main" val="2915303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-16933"/>
            <a:ext cx="863600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341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39323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Freeform 33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480530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433242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32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776502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2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 27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8952462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8B1D-A52C-4A63-8F13-C4140D2A153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2A9F-877C-426E-840C-BCE529B094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287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43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944C-BA1C-494E-B612-3247A9E41C02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AD54-B7B4-4993-9D40-836C9E44A6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175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024E5-B4DF-488D-ADCE-14DE9410EB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244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DF1-27FB-47FD-A129-49F98CD861DC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0F9A2-DDFC-4F26-8995-0E8041D5E2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28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ED556-7208-4AFD-A97D-EB4470FCAB9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4253D-AC39-4EC4-A8B7-8723714566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81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2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Freeform 22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eeform 28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2" y="2160983"/>
            <a:ext cx="28087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27" y="2737246"/>
            <a:ext cx="3076084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33103" y="2160983"/>
            <a:ext cx="28242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918" y="2737246"/>
            <a:ext cx="3090396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062F-E8D3-45B8-9A11-5949DC25FE8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7BA03-916D-4E43-8326-98FF707930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728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440C-C50F-4524-851B-8FD7D4386382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DB7F-0297-4ACE-B769-7137F22755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952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FC6A-6978-4A29-B961-DFC3A5A6817E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AF6A-4A50-49A5-81C1-67E4CD40A3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180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3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6" y="514925"/>
            <a:ext cx="3386037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70"/>
            <a:ext cx="2790183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7E72-6C5A-4E15-9842-746CC92C9A8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2D70A-20F0-4C90-8AB5-76F6B78D05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544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41B8-A789-48E5-A86A-6062DA136CC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35F7-FE6B-493E-9447-AD2E849925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735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2D16F-2D28-4343-8BAD-1413877A2EB3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166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telbellorchid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609600"/>
            <a:ext cx="6965950" cy="2057400"/>
          </a:xfrm>
        </p:spPr>
        <p:txBody>
          <a:bodyPr/>
          <a:lstStyle/>
          <a:p>
            <a:r>
              <a:rPr lang="en-US" sz="3600" dirty="0"/>
              <a:t>WELCOME TO EMPLOYMENT WITH BELL ORCHID </a:t>
            </a:r>
            <a:r>
              <a:rPr lang="en-US" sz="3600" dirty="0" smtClean="0"/>
              <a:t>HOTEL</a:t>
            </a:r>
            <a:endParaRPr lang="en-US" sz="3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3733800"/>
            <a:ext cx="47244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/>
              <a:t>Bell Orchid Hotel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website</a:t>
            </a:r>
            <a:r>
              <a:rPr lang="en-US" sz="2400" dirty="0"/>
              <a:t>:  </a:t>
            </a:r>
            <a:r>
              <a:rPr lang="en-US" sz="2400" dirty="0">
                <a:hlinkClick r:id="rId2"/>
              </a:rPr>
              <a:t>www.bellorchidhotel.com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Bell Orchid Hotel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/>
              <a:t>History and Opening</a:t>
            </a:r>
          </a:p>
          <a:p>
            <a:pPr>
              <a:lnSpc>
                <a:spcPct val="120000"/>
              </a:lnSpc>
            </a:pPr>
            <a:r>
              <a:rPr lang="en-US"/>
              <a:t>Hotel Mission </a:t>
            </a:r>
          </a:p>
          <a:p>
            <a:pPr lvl="1">
              <a:lnSpc>
                <a:spcPct val="120000"/>
              </a:lnSpc>
            </a:pPr>
            <a:r>
              <a:rPr lang="en-US"/>
              <a:t>Mission Statement provided</a:t>
            </a:r>
          </a:p>
          <a:p>
            <a:pPr>
              <a:lnSpc>
                <a:spcPct val="120000"/>
              </a:lnSpc>
            </a:pPr>
            <a:r>
              <a:rPr lang="en-US"/>
              <a:t>Guest Service</a:t>
            </a:r>
          </a:p>
          <a:p>
            <a:pPr>
              <a:lnSpc>
                <a:spcPct val="120000"/>
              </a:lnSpc>
            </a:pPr>
            <a:r>
              <a:rPr lang="en-US"/>
              <a:t>Teamwork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381000" y="1295400"/>
            <a:ext cx="70104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 SD - cor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 SD - core">
      <a:majorFont>
        <a:latin typeface="Trebuchet MS" panose="020B0603020202020204"/>
        <a:ea typeface=""/>
        <a:cs typeface=""/>
      </a:majorFont>
      <a:minorFont>
        <a:latin typeface="Trebuchet MS" panose="020B0603020202020204"/>
        <a:ea typeface=""/>
        <a:cs typeface=""/>
      </a:minorFont>
    </a:fontScheme>
    <a:fmtScheme name="Facet SD - cor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121</TotalTime>
  <Words>39</Words>
  <Application>Microsoft Office PowerPoint</Application>
  <PresentationFormat>On-screen Show (4:3)</PresentationFormat>
  <Paragraphs>11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Garamond</vt:lpstr>
      <vt:lpstr>Trebuchet MS</vt:lpstr>
      <vt:lpstr>Wingdings 3</vt:lpstr>
      <vt:lpstr>Facet</vt:lpstr>
      <vt:lpstr>WELCOME TO EMPLOYMENT WITH BELL ORCHID HOTEL</vt:lpstr>
      <vt:lpstr>Bell Orchid Hotel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EMPLOYMENT WITH BELL ORCHID HOTEL IN SAN DIEGO!</dc:title>
  <dc:creator>GO! Series</dc:creator>
  <cp:lastModifiedBy>Fred Gaskin</cp:lastModifiedBy>
  <cp:revision>19</cp:revision>
  <dcterms:created xsi:type="dcterms:W3CDTF">2006-04-27T16:47:16Z</dcterms:created>
  <dcterms:modified xsi:type="dcterms:W3CDTF">2015-03-30T23:09:58Z</dcterms:modified>
</cp:coreProperties>
</file>