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7" r:id="rId1"/>
  </p:sldMasterIdLst>
  <p:notesMasterIdLst>
    <p:notesMasterId r:id="rId5"/>
  </p:notesMasterIdLst>
  <p:sldIdLst>
    <p:sldId id="256" r:id="rId2"/>
    <p:sldId id="257" r:id="rId3"/>
    <p:sldId id="259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Lucida Console" pitchFamily="49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1644" y="12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63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63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fld id="{AE968510-BBE0-466F-AE92-A144447E73C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0494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2416" y="2514601"/>
            <a:ext cx="6600451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2416" y="4777380"/>
            <a:ext cx="6600451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3E65D-F2C9-4307-8A50-0A1987E041B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31719" y="4321158"/>
            <a:ext cx="1395473" cy="781781"/>
          </a:xfrm>
          <a:custGeom>
            <a:avLst/>
            <a:gdLst>
              <a:gd name="T0" fmla="*/ 287 w 372"/>
              <a:gd name="T1" fmla="*/ 166 h 166"/>
              <a:gd name="T2" fmla="*/ 293 w 372"/>
              <a:gd name="T3" fmla="*/ 164 h 166"/>
              <a:gd name="T4" fmla="*/ 294 w 372"/>
              <a:gd name="T5" fmla="*/ 163 h 166"/>
              <a:gd name="T6" fmla="*/ 370 w 372"/>
              <a:gd name="T7" fmla="*/ 87 h 166"/>
              <a:gd name="T8" fmla="*/ 370 w 372"/>
              <a:gd name="T9" fmla="*/ 78 h 166"/>
              <a:gd name="T10" fmla="*/ 294 w 372"/>
              <a:gd name="T11" fmla="*/ 3 h 166"/>
              <a:gd name="T12" fmla="*/ 293 w 372"/>
              <a:gd name="T13" fmla="*/ 2 h 166"/>
              <a:gd name="T14" fmla="*/ 287 w 372"/>
              <a:gd name="T15" fmla="*/ 0 h 166"/>
              <a:gd name="T16" fmla="*/ 0 w 372"/>
              <a:gd name="T17" fmla="*/ 0 h 166"/>
              <a:gd name="T18" fmla="*/ 0 w 372"/>
              <a:gd name="T19" fmla="*/ 166 h 166"/>
              <a:gd name="T20" fmla="*/ 287 w 372"/>
              <a:gd name="T21" fmla="*/ 166 h 166"/>
              <a:gd name="connsiteX0" fmla="*/ 7715 w 9946"/>
              <a:gd name="connsiteY0" fmla="*/ 10041 h 10041"/>
              <a:gd name="connsiteX1" fmla="*/ 7876 w 9946"/>
              <a:gd name="connsiteY1" fmla="*/ 9921 h 10041"/>
              <a:gd name="connsiteX2" fmla="*/ 7903 w 9946"/>
              <a:gd name="connsiteY2" fmla="*/ 9860 h 10041"/>
              <a:gd name="connsiteX3" fmla="*/ 9946 w 9946"/>
              <a:gd name="connsiteY3" fmla="*/ 5282 h 10041"/>
              <a:gd name="connsiteX4" fmla="*/ 9946 w 9946"/>
              <a:gd name="connsiteY4" fmla="*/ 4740 h 10041"/>
              <a:gd name="connsiteX5" fmla="*/ 7903 w 9946"/>
              <a:gd name="connsiteY5" fmla="*/ 222 h 10041"/>
              <a:gd name="connsiteX6" fmla="*/ 7876 w 9946"/>
              <a:gd name="connsiteY6" fmla="*/ 161 h 10041"/>
              <a:gd name="connsiteX7" fmla="*/ 7715 w 9946"/>
              <a:gd name="connsiteY7" fmla="*/ 41 h 10041"/>
              <a:gd name="connsiteX8" fmla="*/ 1965 w 9946"/>
              <a:gd name="connsiteY8" fmla="*/ 0 h 10041"/>
              <a:gd name="connsiteX9" fmla="*/ 0 w 9946"/>
              <a:gd name="connsiteY9" fmla="*/ 41 h 10041"/>
              <a:gd name="connsiteX10" fmla="*/ 0 w 9946"/>
              <a:gd name="connsiteY10" fmla="*/ 10041 h 10041"/>
              <a:gd name="connsiteX11" fmla="*/ 7715 w 9946"/>
              <a:gd name="connsiteY11" fmla="*/ 10041 h 10041"/>
              <a:gd name="connsiteX0" fmla="*/ 7757 w 10000"/>
              <a:gd name="connsiteY0" fmla="*/ 10000 h 10000"/>
              <a:gd name="connsiteX1" fmla="*/ 7919 w 10000"/>
              <a:gd name="connsiteY1" fmla="*/ 9880 h 10000"/>
              <a:gd name="connsiteX2" fmla="*/ 7946 w 10000"/>
              <a:gd name="connsiteY2" fmla="*/ 9820 h 10000"/>
              <a:gd name="connsiteX3" fmla="*/ 10000 w 10000"/>
              <a:gd name="connsiteY3" fmla="*/ 5260 h 10000"/>
              <a:gd name="connsiteX4" fmla="*/ 10000 w 10000"/>
              <a:gd name="connsiteY4" fmla="*/ 4721 h 10000"/>
              <a:gd name="connsiteX5" fmla="*/ 7946 w 10000"/>
              <a:gd name="connsiteY5" fmla="*/ 221 h 10000"/>
              <a:gd name="connsiteX6" fmla="*/ 7919 w 10000"/>
              <a:gd name="connsiteY6" fmla="*/ 160 h 10000"/>
              <a:gd name="connsiteX7" fmla="*/ 7757 w 10000"/>
              <a:gd name="connsiteY7" fmla="*/ 41 h 10000"/>
              <a:gd name="connsiteX8" fmla="*/ 1976 w 10000"/>
              <a:gd name="connsiteY8" fmla="*/ 0 h 10000"/>
              <a:gd name="connsiteX9" fmla="*/ 0 w 10000"/>
              <a:gd name="connsiteY9" fmla="*/ 41 h 10000"/>
              <a:gd name="connsiteX10" fmla="*/ 0 w 10000"/>
              <a:gd name="connsiteY10" fmla="*/ 10000 h 10000"/>
              <a:gd name="connsiteX11" fmla="*/ 1958 w 10000"/>
              <a:gd name="connsiteY11" fmla="*/ 9991 h 10000"/>
              <a:gd name="connsiteX12" fmla="*/ 7757 w 10000"/>
              <a:gd name="connsiteY12" fmla="*/ 10000 h 10000"/>
              <a:gd name="connsiteX0" fmla="*/ 7757 w 10000"/>
              <a:gd name="connsiteY0" fmla="*/ 10000 h 10000"/>
              <a:gd name="connsiteX1" fmla="*/ 7919 w 10000"/>
              <a:gd name="connsiteY1" fmla="*/ 9880 h 10000"/>
              <a:gd name="connsiteX2" fmla="*/ 7946 w 10000"/>
              <a:gd name="connsiteY2" fmla="*/ 9820 h 10000"/>
              <a:gd name="connsiteX3" fmla="*/ 10000 w 10000"/>
              <a:gd name="connsiteY3" fmla="*/ 5260 h 10000"/>
              <a:gd name="connsiteX4" fmla="*/ 10000 w 10000"/>
              <a:gd name="connsiteY4" fmla="*/ 4721 h 10000"/>
              <a:gd name="connsiteX5" fmla="*/ 7946 w 10000"/>
              <a:gd name="connsiteY5" fmla="*/ 221 h 10000"/>
              <a:gd name="connsiteX6" fmla="*/ 7919 w 10000"/>
              <a:gd name="connsiteY6" fmla="*/ 160 h 10000"/>
              <a:gd name="connsiteX7" fmla="*/ 7757 w 10000"/>
              <a:gd name="connsiteY7" fmla="*/ 41 h 10000"/>
              <a:gd name="connsiteX8" fmla="*/ 1976 w 10000"/>
              <a:gd name="connsiteY8" fmla="*/ 0 h 10000"/>
              <a:gd name="connsiteX9" fmla="*/ 0 w 10000"/>
              <a:gd name="connsiteY9" fmla="*/ 41 h 10000"/>
              <a:gd name="connsiteX10" fmla="*/ 1958 w 10000"/>
              <a:gd name="connsiteY10" fmla="*/ 9991 h 10000"/>
              <a:gd name="connsiteX11" fmla="*/ 7757 w 10000"/>
              <a:gd name="connsiteY11" fmla="*/ 10000 h 10000"/>
              <a:gd name="connsiteX0" fmla="*/ 5799 w 8042"/>
              <a:gd name="connsiteY0" fmla="*/ 10000 h 10000"/>
              <a:gd name="connsiteX1" fmla="*/ 5961 w 8042"/>
              <a:gd name="connsiteY1" fmla="*/ 9880 h 10000"/>
              <a:gd name="connsiteX2" fmla="*/ 5988 w 8042"/>
              <a:gd name="connsiteY2" fmla="*/ 9820 h 10000"/>
              <a:gd name="connsiteX3" fmla="*/ 8042 w 8042"/>
              <a:gd name="connsiteY3" fmla="*/ 5260 h 10000"/>
              <a:gd name="connsiteX4" fmla="*/ 8042 w 8042"/>
              <a:gd name="connsiteY4" fmla="*/ 4721 h 10000"/>
              <a:gd name="connsiteX5" fmla="*/ 5988 w 8042"/>
              <a:gd name="connsiteY5" fmla="*/ 221 h 10000"/>
              <a:gd name="connsiteX6" fmla="*/ 5961 w 8042"/>
              <a:gd name="connsiteY6" fmla="*/ 160 h 10000"/>
              <a:gd name="connsiteX7" fmla="*/ 5799 w 8042"/>
              <a:gd name="connsiteY7" fmla="*/ 41 h 10000"/>
              <a:gd name="connsiteX8" fmla="*/ 18 w 8042"/>
              <a:gd name="connsiteY8" fmla="*/ 0 h 10000"/>
              <a:gd name="connsiteX9" fmla="*/ 0 w 8042"/>
              <a:gd name="connsiteY9" fmla="*/ 9991 h 10000"/>
              <a:gd name="connsiteX10" fmla="*/ 5799 w 8042"/>
              <a:gd name="connsiteY10" fmla="*/ 10000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8042" h="10000">
                <a:moveTo>
                  <a:pt x="5799" y="10000"/>
                </a:moveTo>
                <a:cubicBezTo>
                  <a:pt x="5880" y="10000"/>
                  <a:pt x="5934" y="9940"/>
                  <a:pt x="5961" y="9880"/>
                </a:cubicBezTo>
                <a:cubicBezTo>
                  <a:pt x="5961" y="9820"/>
                  <a:pt x="5988" y="9820"/>
                  <a:pt x="5988" y="9820"/>
                </a:cubicBezTo>
                <a:lnTo>
                  <a:pt x="8042" y="5260"/>
                </a:lnTo>
                <a:cubicBezTo>
                  <a:pt x="8096" y="5140"/>
                  <a:pt x="8096" y="4901"/>
                  <a:pt x="8042" y="4721"/>
                </a:cubicBezTo>
                <a:lnTo>
                  <a:pt x="5988" y="221"/>
                </a:lnTo>
                <a:cubicBezTo>
                  <a:pt x="5988" y="160"/>
                  <a:pt x="5961" y="160"/>
                  <a:pt x="5961" y="160"/>
                </a:cubicBezTo>
                <a:cubicBezTo>
                  <a:pt x="5934" y="101"/>
                  <a:pt x="5880" y="41"/>
                  <a:pt x="5799" y="41"/>
                </a:cubicBezTo>
                <a:lnTo>
                  <a:pt x="18" y="0"/>
                </a:lnTo>
                <a:cubicBezTo>
                  <a:pt x="12" y="3330"/>
                  <a:pt x="6" y="6661"/>
                  <a:pt x="0" y="9991"/>
                </a:cubicBezTo>
                <a:lnTo>
                  <a:pt x="5799" y="100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3334" y="4529541"/>
            <a:ext cx="584978" cy="365125"/>
          </a:xfrm>
        </p:spPr>
        <p:txBody>
          <a:bodyPr/>
          <a:lstStyle/>
          <a:p>
            <a:fld id="{88B3C68E-04FF-4845-891F-CE3E0F0F492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35380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609600"/>
            <a:ext cx="6591985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3166527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9805008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9" name="Freeform 11"/>
          <p:cNvSpPr>
            <a:spLocks/>
          </p:cNvSpPr>
          <p:nvPr/>
        </p:nvSpPr>
        <p:spPr bwMode="auto">
          <a:xfrm flipV="1">
            <a:off x="58" y="3166527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15972" y="3505200"/>
            <a:ext cx="5653888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6512387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438401"/>
            <a:ext cx="6591985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defRPr lang="en-US" smtClean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1" name="Freeform 11"/>
          <p:cNvSpPr>
            <a:spLocks/>
          </p:cNvSpPr>
          <p:nvPr/>
        </p:nvSpPr>
        <p:spPr bwMode="auto">
          <a:xfrm flipV="1">
            <a:off x="58" y="4910660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502654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5416" y="612648"/>
            <a:ext cx="6109096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688292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defRPr lang="en-US" smtClean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20" name="Freeform 11"/>
          <p:cNvSpPr>
            <a:spLocks/>
          </p:cNvSpPr>
          <p:nvPr/>
        </p:nvSpPr>
        <p:spPr bwMode="auto">
          <a:xfrm flipV="1">
            <a:off x="58" y="4910660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688292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/>
              </a:solidFill>
              <a:effectLst/>
              <a:latin typeface="Arial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/>
                </a:solidFill>
              </a:rPr>
              <a:t>”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5030764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27407"/>
            <a:ext cx="6591984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defRPr lang="en-US" smtClean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4910660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591985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54458326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50992B-6359-47DF-8E30-EA6097AC4850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3A499-6293-46E9-93CD-359069005C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737402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8535" y="627406"/>
            <a:ext cx="1656132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42416" y="627406"/>
            <a:ext cx="4716348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5909C-09D2-4BBD-AF03-F9B04855DD5C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766-DE0E-4E07-A324-FE52C712BD7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4529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1" y="624110"/>
            <a:ext cx="6589199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2415" y="2133600"/>
            <a:ext cx="6591985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8831F3-6C93-431A-96C2-CC256ACCBDD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CBDE5-7993-4665-B588-C63FFC19154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77591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074562"/>
            <a:ext cx="6591985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3581400"/>
            <a:ext cx="659198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40084-71E1-46DB-9F50-76C1AE4A283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1" name="Freeform 11"/>
          <p:cNvSpPr>
            <a:spLocks/>
          </p:cNvSpPr>
          <p:nvPr/>
        </p:nvSpPr>
        <p:spPr bwMode="auto">
          <a:xfrm flipV="1">
            <a:off x="58" y="3166527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6C21ED17-57F2-45DA-930C-31361FFB592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7819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42416" y="2136706"/>
            <a:ext cx="3197531" cy="37673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7307" y="2136706"/>
            <a:ext cx="3197093" cy="37673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DFB251-59B9-4DE4-8A69-08251A06A70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9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BB848B69-A6DB-4B52-B82D-8C3CB3E6FCD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0088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65352" y="2226626"/>
            <a:ext cx="287459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42415" y="2802888"/>
            <a:ext cx="3197532" cy="310570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6154" y="2223398"/>
            <a:ext cx="28732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33715" y="2799660"/>
            <a:ext cx="3195680" cy="310570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322D0-2048-4767-914B-2D8188045F4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1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D5788C1A-3886-4549-A160-C0D082D6A29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7701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B9024-CF10-4D39-B565-AE9DEA6336E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8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A3AE5-AD88-4348-885F-FB5B536100A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7711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AE0EE5-C3E7-4E19-9DCD-81B6B05770E4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A7AD96-745F-427B-89B7-DA7EFFC9CE8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59373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46088"/>
            <a:ext cx="2629584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3494" y="446089"/>
            <a:ext cx="3790906" cy="5414963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1598613"/>
            <a:ext cx="2629584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4CE217-C1AB-43B4-B6D9-9FE571B1BB1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711194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30CA1-B8AB-45E7-8970-23A759937BD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31980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800600"/>
            <a:ext cx="6591985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942415" y="634965"/>
            <a:ext cx="6591985" cy="385497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367338"/>
            <a:ext cx="6591985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A37B89-A46C-435D-96EB-7F114C7C3C8A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10" name="Freeform 11"/>
          <p:cNvSpPr>
            <a:spLocks/>
          </p:cNvSpPr>
          <p:nvPr/>
        </p:nvSpPr>
        <p:spPr bwMode="auto">
          <a:xfrm flipV="1">
            <a:off x="58" y="4910660"/>
            <a:ext cx="1358356" cy="508005"/>
          </a:xfrm>
          <a:custGeom>
            <a:avLst/>
            <a:gdLst>
              <a:gd name="T0" fmla="*/ 365 w 367"/>
              <a:gd name="T1" fmla="*/ 50 h 106"/>
              <a:gd name="T2" fmla="*/ 317 w 367"/>
              <a:gd name="T3" fmla="*/ 2 h 106"/>
              <a:gd name="T4" fmla="*/ 316 w 367"/>
              <a:gd name="T5" fmla="*/ 1 h 106"/>
              <a:gd name="T6" fmla="*/ 313 w 367"/>
              <a:gd name="T7" fmla="*/ 0 h 106"/>
              <a:gd name="T8" fmla="*/ 294 w 367"/>
              <a:gd name="T9" fmla="*/ 0 h 106"/>
              <a:gd name="T10" fmla="*/ 5 w 367"/>
              <a:gd name="T11" fmla="*/ 0 h 106"/>
              <a:gd name="T12" fmla="*/ 0 w 367"/>
              <a:gd name="T13" fmla="*/ 0 h 106"/>
              <a:gd name="T14" fmla="*/ 0 w 367"/>
              <a:gd name="T15" fmla="*/ 5 h 106"/>
              <a:gd name="T16" fmla="*/ 0 w 367"/>
              <a:gd name="T17" fmla="*/ 100 h 106"/>
              <a:gd name="T18" fmla="*/ 0 w 367"/>
              <a:gd name="T19" fmla="*/ 106 h 106"/>
              <a:gd name="T20" fmla="*/ 5 w 367"/>
              <a:gd name="T21" fmla="*/ 106 h 106"/>
              <a:gd name="T22" fmla="*/ 294 w 367"/>
              <a:gd name="T23" fmla="*/ 106 h 106"/>
              <a:gd name="T24" fmla="*/ 313 w 367"/>
              <a:gd name="T25" fmla="*/ 106 h 106"/>
              <a:gd name="T26" fmla="*/ 316 w 367"/>
              <a:gd name="T27" fmla="*/ 105 h 106"/>
              <a:gd name="T28" fmla="*/ 317 w 367"/>
              <a:gd name="T29" fmla="*/ 104 h 106"/>
              <a:gd name="T30" fmla="*/ 365 w 367"/>
              <a:gd name="T31" fmla="*/ 56 h 106"/>
              <a:gd name="T32" fmla="*/ 365 w 367"/>
              <a:gd name="T33" fmla="*/ 50 h 106"/>
              <a:gd name="connsiteX0" fmla="*/ 9946 w 9946"/>
              <a:gd name="connsiteY0" fmla="*/ 4717 h 10048"/>
              <a:gd name="connsiteX1" fmla="*/ 8638 w 9946"/>
              <a:gd name="connsiteY1" fmla="*/ 189 h 10048"/>
              <a:gd name="connsiteX2" fmla="*/ 8610 w 9946"/>
              <a:gd name="connsiteY2" fmla="*/ 94 h 10048"/>
              <a:gd name="connsiteX3" fmla="*/ 8529 w 9946"/>
              <a:gd name="connsiteY3" fmla="*/ 0 h 10048"/>
              <a:gd name="connsiteX4" fmla="*/ 8011 w 9946"/>
              <a:gd name="connsiteY4" fmla="*/ 0 h 10048"/>
              <a:gd name="connsiteX5" fmla="*/ 136 w 9946"/>
              <a:gd name="connsiteY5" fmla="*/ 0 h 10048"/>
              <a:gd name="connsiteX6" fmla="*/ 0 w 9946"/>
              <a:gd name="connsiteY6" fmla="*/ 0 h 10048"/>
              <a:gd name="connsiteX7" fmla="*/ 0 w 9946"/>
              <a:gd name="connsiteY7" fmla="*/ 472 h 10048"/>
              <a:gd name="connsiteX8" fmla="*/ 0 w 9946"/>
              <a:gd name="connsiteY8" fmla="*/ 9434 h 10048"/>
              <a:gd name="connsiteX9" fmla="*/ 0 w 9946"/>
              <a:gd name="connsiteY9" fmla="*/ 10000 h 10048"/>
              <a:gd name="connsiteX10" fmla="*/ 136 w 9946"/>
              <a:gd name="connsiteY10" fmla="*/ 10000 h 10048"/>
              <a:gd name="connsiteX11" fmla="*/ 2188 w 9946"/>
              <a:gd name="connsiteY11" fmla="*/ 10048 h 10048"/>
              <a:gd name="connsiteX12" fmla="*/ 8011 w 9946"/>
              <a:gd name="connsiteY12" fmla="*/ 10000 h 10048"/>
              <a:gd name="connsiteX13" fmla="*/ 8529 w 9946"/>
              <a:gd name="connsiteY13" fmla="*/ 10000 h 10048"/>
              <a:gd name="connsiteX14" fmla="*/ 8610 w 9946"/>
              <a:gd name="connsiteY14" fmla="*/ 9906 h 10048"/>
              <a:gd name="connsiteX15" fmla="*/ 8638 w 9946"/>
              <a:gd name="connsiteY15" fmla="*/ 9811 h 10048"/>
              <a:gd name="connsiteX16" fmla="*/ 9946 w 9946"/>
              <a:gd name="connsiteY16" fmla="*/ 5283 h 10048"/>
              <a:gd name="connsiteX17" fmla="*/ 9946 w 9946"/>
              <a:gd name="connsiteY17" fmla="*/ 4717 h 10048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137 w 10000"/>
              <a:gd name="connsiteY6" fmla="*/ 0 h 10000"/>
              <a:gd name="connsiteX7" fmla="*/ 0 w 10000"/>
              <a:gd name="connsiteY7" fmla="*/ 0 h 10000"/>
              <a:gd name="connsiteX8" fmla="*/ 0 w 10000"/>
              <a:gd name="connsiteY8" fmla="*/ 470 h 10000"/>
              <a:gd name="connsiteX9" fmla="*/ 0 w 10000"/>
              <a:gd name="connsiteY9" fmla="*/ 9389 h 10000"/>
              <a:gd name="connsiteX10" fmla="*/ 0 w 10000"/>
              <a:gd name="connsiteY10" fmla="*/ 9952 h 10000"/>
              <a:gd name="connsiteX11" fmla="*/ 137 w 10000"/>
              <a:gd name="connsiteY11" fmla="*/ 9952 h 10000"/>
              <a:gd name="connsiteX12" fmla="*/ 2200 w 10000"/>
              <a:gd name="connsiteY12" fmla="*/ 10000 h 10000"/>
              <a:gd name="connsiteX13" fmla="*/ 8054 w 10000"/>
              <a:gd name="connsiteY13" fmla="*/ 9952 h 10000"/>
              <a:gd name="connsiteX14" fmla="*/ 8575 w 10000"/>
              <a:gd name="connsiteY14" fmla="*/ 9952 h 10000"/>
              <a:gd name="connsiteX15" fmla="*/ 8657 w 10000"/>
              <a:gd name="connsiteY15" fmla="*/ 9859 h 10000"/>
              <a:gd name="connsiteX16" fmla="*/ 8685 w 10000"/>
              <a:gd name="connsiteY16" fmla="*/ 9764 h 10000"/>
              <a:gd name="connsiteX17" fmla="*/ 10000 w 10000"/>
              <a:gd name="connsiteY17" fmla="*/ 5258 h 10000"/>
              <a:gd name="connsiteX18" fmla="*/ 10000 w 10000"/>
              <a:gd name="connsiteY18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0 h 10000"/>
              <a:gd name="connsiteX7" fmla="*/ 0 w 10000"/>
              <a:gd name="connsiteY7" fmla="*/ 470 h 10000"/>
              <a:gd name="connsiteX8" fmla="*/ 0 w 10000"/>
              <a:gd name="connsiteY8" fmla="*/ 9389 h 10000"/>
              <a:gd name="connsiteX9" fmla="*/ 0 w 10000"/>
              <a:gd name="connsiteY9" fmla="*/ 9952 h 10000"/>
              <a:gd name="connsiteX10" fmla="*/ 137 w 10000"/>
              <a:gd name="connsiteY10" fmla="*/ 9952 h 10000"/>
              <a:gd name="connsiteX11" fmla="*/ 2200 w 10000"/>
              <a:gd name="connsiteY11" fmla="*/ 10000 h 10000"/>
              <a:gd name="connsiteX12" fmla="*/ 8054 w 10000"/>
              <a:gd name="connsiteY12" fmla="*/ 9952 h 10000"/>
              <a:gd name="connsiteX13" fmla="*/ 8575 w 10000"/>
              <a:gd name="connsiteY13" fmla="*/ 9952 h 10000"/>
              <a:gd name="connsiteX14" fmla="*/ 8657 w 10000"/>
              <a:gd name="connsiteY14" fmla="*/ 9859 h 10000"/>
              <a:gd name="connsiteX15" fmla="*/ 8685 w 10000"/>
              <a:gd name="connsiteY15" fmla="*/ 9764 h 10000"/>
              <a:gd name="connsiteX16" fmla="*/ 10000 w 10000"/>
              <a:gd name="connsiteY16" fmla="*/ 5258 h 10000"/>
              <a:gd name="connsiteX17" fmla="*/ 10000 w 10000"/>
              <a:gd name="connsiteY17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470 h 10000"/>
              <a:gd name="connsiteX7" fmla="*/ 0 w 10000"/>
              <a:gd name="connsiteY7" fmla="*/ 9389 h 10000"/>
              <a:gd name="connsiteX8" fmla="*/ 0 w 10000"/>
              <a:gd name="connsiteY8" fmla="*/ 9952 h 10000"/>
              <a:gd name="connsiteX9" fmla="*/ 137 w 10000"/>
              <a:gd name="connsiteY9" fmla="*/ 9952 h 10000"/>
              <a:gd name="connsiteX10" fmla="*/ 2200 w 10000"/>
              <a:gd name="connsiteY10" fmla="*/ 10000 h 10000"/>
              <a:gd name="connsiteX11" fmla="*/ 8054 w 10000"/>
              <a:gd name="connsiteY11" fmla="*/ 9952 h 10000"/>
              <a:gd name="connsiteX12" fmla="*/ 8575 w 10000"/>
              <a:gd name="connsiteY12" fmla="*/ 9952 h 10000"/>
              <a:gd name="connsiteX13" fmla="*/ 8657 w 10000"/>
              <a:gd name="connsiteY13" fmla="*/ 9859 h 10000"/>
              <a:gd name="connsiteX14" fmla="*/ 8685 w 10000"/>
              <a:gd name="connsiteY14" fmla="*/ 9764 h 10000"/>
              <a:gd name="connsiteX15" fmla="*/ 10000 w 10000"/>
              <a:gd name="connsiteY15" fmla="*/ 5258 h 10000"/>
              <a:gd name="connsiteX16" fmla="*/ 10000 w 10000"/>
              <a:gd name="connsiteY16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389 h 10000"/>
              <a:gd name="connsiteX7" fmla="*/ 0 w 10000"/>
              <a:gd name="connsiteY7" fmla="*/ 9952 h 10000"/>
              <a:gd name="connsiteX8" fmla="*/ 137 w 10000"/>
              <a:gd name="connsiteY8" fmla="*/ 9952 h 10000"/>
              <a:gd name="connsiteX9" fmla="*/ 2200 w 10000"/>
              <a:gd name="connsiteY9" fmla="*/ 10000 h 10000"/>
              <a:gd name="connsiteX10" fmla="*/ 8054 w 10000"/>
              <a:gd name="connsiteY10" fmla="*/ 9952 h 10000"/>
              <a:gd name="connsiteX11" fmla="*/ 8575 w 10000"/>
              <a:gd name="connsiteY11" fmla="*/ 9952 h 10000"/>
              <a:gd name="connsiteX12" fmla="*/ 8657 w 10000"/>
              <a:gd name="connsiteY12" fmla="*/ 9859 h 10000"/>
              <a:gd name="connsiteX13" fmla="*/ 8685 w 10000"/>
              <a:gd name="connsiteY13" fmla="*/ 9764 h 10000"/>
              <a:gd name="connsiteX14" fmla="*/ 10000 w 10000"/>
              <a:gd name="connsiteY14" fmla="*/ 5258 h 10000"/>
              <a:gd name="connsiteX15" fmla="*/ 10000 w 10000"/>
              <a:gd name="connsiteY15" fmla="*/ 4694 h 10000"/>
              <a:gd name="connsiteX0" fmla="*/ 10000 w 10000"/>
              <a:gd name="connsiteY0" fmla="*/ 4694 h 10000"/>
              <a:gd name="connsiteX1" fmla="*/ 8685 w 10000"/>
              <a:gd name="connsiteY1" fmla="*/ 188 h 10000"/>
              <a:gd name="connsiteX2" fmla="*/ 8657 w 10000"/>
              <a:gd name="connsiteY2" fmla="*/ 94 h 10000"/>
              <a:gd name="connsiteX3" fmla="*/ 8575 w 10000"/>
              <a:gd name="connsiteY3" fmla="*/ 0 h 10000"/>
              <a:gd name="connsiteX4" fmla="*/ 8054 w 10000"/>
              <a:gd name="connsiteY4" fmla="*/ 0 h 10000"/>
              <a:gd name="connsiteX5" fmla="*/ 2200 w 10000"/>
              <a:gd name="connsiteY5" fmla="*/ 62 h 10000"/>
              <a:gd name="connsiteX6" fmla="*/ 0 w 10000"/>
              <a:gd name="connsiteY6" fmla="*/ 9952 h 10000"/>
              <a:gd name="connsiteX7" fmla="*/ 137 w 10000"/>
              <a:gd name="connsiteY7" fmla="*/ 9952 h 10000"/>
              <a:gd name="connsiteX8" fmla="*/ 2200 w 10000"/>
              <a:gd name="connsiteY8" fmla="*/ 10000 h 10000"/>
              <a:gd name="connsiteX9" fmla="*/ 8054 w 10000"/>
              <a:gd name="connsiteY9" fmla="*/ 9952 h 10000"/>
              <a:gd name="connsiteX10" fmla="*/ 8575 w 10000"/>
              <a:gd name="connsiteY10" fmla="*/ 9952 h 10000"/>
              <a:gd name="connsiteX11" fmla="*/ 8657 w 10000"/>
              <a:gd name="connsiteY11" fmla="*/ 9859 h 10000"/>
              <a:gd name="connsiteX12" fmla="*/ 8685 w 10000"/>
              <a:gd name="connsiteY12" fmla="*/ 9764 h 10000"/>
              <a:gd name="connsiteX13" fmla="*/ 10000 w 10000"/>
              <a:gd name="connsiteY13" fmla="*/ 5258 h 10000"/>
              <a:gd name="connsiteX14" fmla="*/ 10000 w 10000"/>
              <a:gd name="connsiteY14" fmla="*/ 4694 h 10000"/>
              <a:gd name="connsiteX0" fmla="*/ 9863 w 9863"/>
              <a:gd name="connsiteY0" fmla="*/ 4694 h 10000"/>
              <a:gd name="connsiteX1" fmla="*/ 8548 w 9863"/>
              <a:gd name="connsiteY1" fmla="*/ 188 h 10000"/>
              <a:gd name="connsiteX2" fmla="*/ 8520 w 9863"/>
              <a:gd name="connsiteY2" fmla="*/ 94 h 10000"/>
              <a:gd name="connsiteX3" fmla="*/ 8438 w 9863"/>
              <a:gd name="connsiteY3" fmla="*/ 0 h 10000"/>
              <a:gd name="connsiteX4" fmla="*/ 7917 w 9863"/>
              <a:gd name="connsiteY4" fmla="*/ 0 h 10000"/>
              <a:gd name="connsiteX5" fmla="*/ 2063 w 9863"/>
              <a:gd name="connsiteY5" fmla="*/ 62 h 10000"/>
              <a:gd name="connsiteX6" fmla="*/ 0 w 9863"/>
              <a:gd name="connsiteY6" fmla="*/ 9952 h 10000"/>
              <a:gd name="connsiteX7" fmla="*/ 2063 w 9863"/>
              <a:gd name="connsiteY7" fmla="*/ 10000 h 10000"/>
              <a:gd name="connsiteX8" fmla="*/ 7917 w 9863"/>
              <a:gd name="connsiteY8" fmla="*/ 9952 h 10000"/>
              <a:gd name="connsiteX9" fmla="*/ 8438 w 9863"/>
              <a:gd name="connsiteY9" fmla="*/ 9952 h 10000"/>
              <a:gd name="connsiteX10" fmla="*/ 8520 w 9863"/>
              <a:gd name="connsiteY10" fmla="*/ 9859 h 10000"/>
              <a:gd name="connsiteX11" fmla="*/ 8548 w 9863"/>
              <a:gd name="connsiteY11" fmla="*/ 9764 h 10000"/>
              <a:gd name="connsiteX12" fmla="*/ 9863 w 9863"/>
              <a:gd name="connsiteY12" fmla="*/ 5258 h 10000"/>
              <a:gd name="connsiteX13" fmla="*/ 9863 w 9863"/>
              <a:gd name="connsiteY13" fmla="*/ 4694 h 10000"/>
              <a:gd name="connsiteX0" fmla="*/ 7908 w 7908"/>
              <a:gd name="connsiteY0" fmla="*/ 4694 h 10000"/>
              <a:gd name="connsiteX1" fmla="*/ 6575 w 7908"/>
              <a:gd name="connsiteY1" fmla="*/ 188 h 10000"/>
              <a:gd name="connsiteX2" fmla="*/ 6546 w 7908"/>
              <a:gd name="connsiteY2" fmla="*/ 94 h 10000"/>
              <a:gd name="connsiteX3" fmla="*/ 6463 w 7908"/>
              <a:gd name="connsiteY3" fmla="*/ 0 h 10000"/>
              <a:gd name="connsiteX4" fmla="*/ 5935 w 7908"/>
              <a:gd name="connsiteY4" fmla="*/ 0 h 10000"/>
              <a:gd name="connsiteX5" fmla="*/ 0 w 7908"/>
              <a:gd name="connsiteY5" fmla="*/ 62 h 10000"/>
              <a:gd name="connsiteX6" fmla="*/ 0 w 7908"/>
              <a:gd name="connsiteY6" fmla="*/ 10000 h 10000"/>
              <a:gd name="connsiteX7" fmla="*/ 5935 w 7908"/>
              <a:gd name="connsiteY7" fmla="*/ 9952 h 10000"/>
              <a:gd name="connsiteX8" fmla="*/ 6463 w 7908"/>
              <a:gd name="connsiteY8" fmla="*/ 9952 h 10000"/>
              <a:gd name="connsiteX9" fmla="*/ 6546 w 7908"/>
              <a:gd name="connsiteY9" fmla="*/ 9859 h 10000"/>
              <a:gd name="connsiteX10" fmla="*/ 6575 w 7908"/>
              <a:gd name="connsiteY10" fmla="*/ 9764 h 10000"/>
              <a:gd name="connsiteX11" fmla="*/ 7908 w 7908"/>
              <a:gd name="connsiteY11" fmla="*/ 5258 h 10000"/>
              <a:gd name="connsiteX12" fmla="*/ 7908 w 7908"/>
              <a:gd name="connsiteY12" fmla="*/ 4694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F2B5BDD5-E662-4E62-9B54-DD62A8AFDF6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4934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2133600"/>
            <a:ext cx="6591985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0" y="6135089"/>
            <a:ext cx="766380" cy="3701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23496E-8335-4FF1-981D-A20F9079BE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2415" y="6135809"/>
            <a:ext cx="571648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Front Desk Training, Operations Department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1228" y="787783"/>
            <a:ext cx="58497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6C96F51D-2C1D-45EF-B0F1-9969BBDBEE5F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36" name="Group 35"/>
          <p:cNvGrpSpPr/>
          <p:nvPr/>
        </p:nvGrpSpPr>
        <p:grpSpPr>
          <a:xfrm>
            <a:off x="1" y="228600"/>
            <a:ext cx="1981200" cy="6638628"/>
            <a:chOff x="2487613" y="285750"/>
            <a:chExt cx="2428875" cy="5654676"/>
          </a:xfrm>
        </p:grpSpPr>
        <p:sp>
          <p:nvSpPr>
            <p:cNvPr id="37" name="Freeform 11"/>
            <p:cNvSpPr>
              <a:spLocks/>
            </p:cNvSpPr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>
                <a:gd name="T0" fmla="*/ 22 w 22"/>
                <a:gd name="T1" fmla="*/ 136 h 136"/>
                <a:gd name="T2" fmla="*/ 17 w 22"/>
                <a:gd name="T3" fmla="*/ 80 h 136"/>
                <a:gd name="T4" fmla="*/ 0 w 22"/>
                <a:gd name="T5" fmla="*/ 0 h 136"/>
                <a:gd name="T6" fmla="*/ 0 w 22"/>
                <a:gd name="T7" fmla="*/ 35 h 136"/>
                <a:gd name="T8" fmla="*/ 20 w 22"/>
                <a:gd name="T9" fmla="*/ 124 h 136"/>
                <a:gd name="T10" fmla="*/ 22 w 22"/>
                <a:gd name="T11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2"/>
            <p:cNvSpPr>
              <a:spLocks/>
            </p:cNvSpPr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>
                <a:gd name="T0" fmla="*/ 86 w 140"/>
                <a:gd name="T1" fmla="*/ 350 h 504"/>
                <a:gd name="T2" fmla="*/ 139 w 140"/>
                <a:gd name="T3" fmla="*/ 504 h 504"/>
                <a:gd name="T4" fmla="*/ 140 w 140"/>
                <a:gd name="T5" fmla="*/ 478 h 504"/>
                <a:gd name="T6" fmla="*/ 95 w 140"/>
                <a:gd name="T7" fmla="*/ 347 h 504"/>
                <a:gd name="T8" fmla="*/ 0 w 140"/>
                <a:gd name="T9" fmla="*/ 0 h 504"/>
                <a:gd name="T10" fmla="*/ 6 w 140"/>
                <a:gd name="T11" fmla="*/ 61 h 504"/>
                <a:gd name="T12" fmla="*/ 86 w 140"/>
                <a:gd name="T13" fmla="*/ 350 h 5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3"/>
            <p:cNvSpPr>
              <a:spLocks/>
            </p:cNvSpPr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>
                <a:gd name="T0" fmla="*/ 8 w 132"/>
                <a:gd name="T1" fmla="*/ 22 h 308"/>
                <a:gd name="T2" fmla="*/ 0 w 132"/>
                <a:gd name="T3" fmla="*/ 0 h 308"/>
                <a:gd name="T4" fmla="*/ 0 w 132"/>
                <a:gd name="T5" fmla="*/ 29 h 308"/>
                <a:gd name="T6" fmla="*/ 68 w 132"/>
                <a:gd name="T7" fmla="*/ 194 h 308"/>
                <a:gd name="T8" fmla="*/ 123 w 132"/>
                <a:gd name="T9" fmla="*/ 308 h 308"/>
                <a:gd name="T10" fmla="*/ 132 w 132"/>
                <a:gd name="T11" fmla="*/ 308 h 308"/>
                <a:gd name="T12" fmla="*/ 77 w 132"/>
                <a:gd name="T13" fmla="*/ 190 h 308"/>
                <a:gd name="T14" fmla="*/ 8 w 132"/>
                <a:gd name="T15" fmla="*/ 22 h 3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4"/>
            <p:cNvSpPr>
              <a:spLocks/>
            </p:cNvSpPr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>
                <a:gd name="T0" fmla="*/ 28 w 37"/>
                <a:gd name="T1" fmla="*/ 79 h 79"/>
                <a:gd name="T2" fmla="*/ 37 w 37"/>
                <a:gd name="T3" fmla="*/ 79 h 79"/>
                <a:gd name="T4" fmla="*/ 0 w 37"/>
                <a:gd name="T5" fmla="*/ 0 h 79"/>
                <a:gd name="T6" fmla="*/ 28 w 37"/>
                <a:gd name="T7" fmla="*/ 79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5"/>
            <p:cNvSpPr>
              <a:spLocks/>
            </p:cNvSpPr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>
                <a:gd name="T0" fmla="*/ 162 w 178"/>
                <a:gd name="T1" fmla="*/ 660 h 722"/>
                <a:gd name="T2" fmla="*/ 116 w 178"/>
                <a:gd name="T3" fmla="*/ 534 h 722"/>
                <a:gd name="T4" fmla="*/ 40 w 178"/>
                <a:gd name="T5" fmla="*/ 236 h 722"/>
                <a:gd name="T6" fmla="*/ 12 w 178"/>
                <a:gd name="T7" fmla="*/ 51 h 722"/>
                <a:gd name="T8" fmla="*/ 0 w 178"/>
                <a:gd name="T9" fmla="*/ 0 h 722"/>
                <a:gd name="T10" fmla="*/ 33 w 178"/>
                <a:gd name="T11" fmla="*/ 237 h 722"/>
                <a:gd name="T12" fmla="*/ 107 w 178"/>
                <a:gd name="T13" fmla="*/ 537 h 722"/>
                <a:gd name="T14" fmla="*/ 160 w 178"/>
                <a:gd name="T15" fmla="*/ 681 h 722"/>
                <a:gd name="T16" fmla="*/ 178 w 178"/>
                <a:gd name="T17" fmla="*/ 722 h 722"/>
                <a:gd name="T18" fmla="*/ 174 w 178"/>
                <a:gd name="T19" fmla="*/ 708 h 722"/>
                <a:gd name="T20" fmla="*/ 162 w 178"/>
                <a:gd name="T21" fmla="*/ 660 h 7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6"/>
            <p:cNvSpPr>
              <a:spLocks/>
            </p:cNvSpPr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>
                <a:gd name="T0" fmla="*/ 11 w 23"/>
                <a:gd name="T1" fmla="*/ 577 h 635"/>
                <a:gd name="T2" fmla="*/ 12 w 23"/>
                <a:gd name="T3" fmla="*/ 589 h 635"/>
                <a:gd name="T4" fmla="*/ 22 w 23"/>
                <a:gd name="T5" fmla="*/ 632 h 635"/>
                <a:gd name="T6" fmla="*/ 23 w 23"/>
                <a:gd name="T7" fmla="*/ 635 h 635"/>
                <a:gd name="T8" fmla="*/ 17 w 23"/>
                <a:gd name="T9" fmla="*/ 576 h 635"/>
                <a:gd name="T10" fmla="*/ 5 w 23"/>
                <a:gd name="T11" fmla="*/ 269 h 635"/>
                <a:gd name="T12" fmla="*/ 15 w 23"/>
                <a:gd name="T13" fmla="*/ 0 h 635"/>
                <a:gd name="T14" fmla="*/ 12 w 23"/>
                <a:gd name="T15" fmla="*/ 0 h 635"/>
                <a:gd name="T16" fmla="*/ 1 w 23"/>
                <a:gd name="T17" fmla="*/ 269 h 635"/>
                <a:gd name="T18" fmla="*/ 11 w 23"/>
                <a:gd name="T19" fmla="*/ 577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7"/>
            <p:cNvSpPr>
              <a:spLocks/>
            </p:cNvSpPr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>
                <a:gd name="T0" fmla="*/ 0 w 17"/>
                <a:gd name="T1" fmla="*/ 0 h 107"/>
                <a:gd name="T2" fmla="*/ 5 w 17"/>
                <a:gd name="T3" fmla="*/ 56 h 107"/>
                <a:gd name="T4" fmla="*/ 17 w 17"/>
                <a:gd name="T5" fmla="*/ 107 h 107"/>
                <a:gd name="T6" fmla="*/ 11 w 17"/>
                <a:gd name="T7" fmla="*/ 46 h 107"/>
                <a:gd name="T8" fmla="*/ 10 w 17"/>
                <a:gd name="T9" fmla="*/ 43 h 107"/>
                <a:gd name="T10" fmla="*/ 0 w 17"/>
                <a:gd name="T11" fmla="*/ 0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8"/>
            <p:cNvSpPr>
              <a:spLocks/>
            </p:cNvSpPr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>
                <a:gd name="T0" fmla="*/ 0 w 41"/>
                <a:gd name="T1" fmla="*/ 0 h 222"/>
                <a:gd name="T2" fmla="*/ 5 w 41"/>
                <a:gd name="T3" fmla="*/ 93 h 222"/>
                <a:gd name="T4" fmla="*/ 17 w 41"/>
                <a:gd name="T5" fmla="*/ 166 h 222"/>
                <a:gd name="T6" fmla="*/ 24 w 41"/>
                <a:gd name="T7" fmla="*/ 184 h 222"/>
                <a:gd name="T8" fmla="*/ 41 w 41"/>
                <a:gd name="T9" fmla="*/ 222 h 222"/>
                <a:gd name="T10" fmla="*/ 38 w 41"/>
                <a:gd name="T11" fmla="*/ 212 h 222"/>
                <a:gd name="T12" fmla="*/ 13 w 41"/>
                <a:gd name="T13" fmla="*/ 92 h 222"/>
                <a:gd name="T14" fmla="*/ 8 w 41"/>
                <a:gd name="T15" fmla="*/ 22 h 222"/>
                <a:gd name="T16" fmla="*/ 7 w 41"/>
                <a:gd name="T17" fmla="*/ 18 h 222"/>
                <a:gd name="T18" fmla="*/ 0 w 41"/>
                <a:gd name="T19" fmla="*/ 0 h 2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9"/>
            <p:cNvSpPr>
              <a:spLocks/>
            </p:cNvSpPr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>
                <a:gd name="T0" fmla="*/ 7 w 450"/>
                <a:gd name="T1" fmla="*/ 854 h 878"/>
                <a:gd name="T2" fmla="*/ 50 w 450"/>
                <a:gd name="T3" fmla="*/ 613 h 878"/>
                <a:gd name="T4" fmla="*/ 149 w 450"/>
                <a:gd name="T5" fmla="*/ 388 h 878"/>
                <a:gd name="T6" fmla="*/ 285 w 450"/>
                <a:gd name="T7" fmla="*/ 183 h 878"/>
                <a:gd name="T8" fmla="*/ 364 w 450"/>
                <a:gd name="T9" fmla="*/ 89 h 878"/>
                <a:gd name="T10" fmla="*/ 406 w 450"/>
                <a:gd name="T11" fmla="*/ 44 h 878"/>
                <a:gd name="T12" fmla="*/ 450 w 450"/>
                <a:gd name="T13" fmla="*/ 1 h 878"/>
                <a:gd name="T14" fmla="*/ 450 w 450"/>
                <a:gd name="T15" fmla="*/ 0 h 878"/>
                <a:gd name="T16" fmla="*/ 405 w 450"/>
                <a:gd name="T17" fmla="*/ 43 h 878"/>
                <a:gd name="T18" fmla="*/ 363 w 450"/>
                <a:gd name="T19" fmla="*/ 88 h 878"/>
                <a:gd name="T20" fmla="*/ 283 w 450"/>
                <a:gd name="T21" fmla="*/ 181 h 878"/>
                <a:gd name="T22" fmla="*/ 145 w 450"/>
                <a:gd name="T23" fmla="*/ 386 h 878"/>
                <a:gd name="T24" fmla="*/ 45 w 450"/>
                <a:gd name="T25" fmla="*/ 611 h 878"/>
                <a:gd name="T26" fmla="*/ 0 w 450"/>
                <a:gd name="T27" fmla="*/ 854 h 878"/>
                <a:gd name="T28" fmla="*/ 0 w 450"/>
                <a:gd name="T29" fmla="*/ 859 h 878"/>
                <a:gd name="T30" fmla="*/ 7 w 450"/>
                <a:gd name="T31" fmla="*/ 878 h 878"/>
                <a:gd name="T32" fmla="*/ 7 w 450"/>
                <a:gd name="T33" fmla="*/ 854 h 8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20"/>
            <p:cNvSpPr>
              <a:spLocks/>
            </p:cNvSpPr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>
                <a:gd name="T0" fmla="*/ 0 w 35"/>
                <a:gd name="T1" fmla="*/ 0 h 73"/>
                <a:gd name="T2" fmla="*/ 26 w 35"/>
                <a:gd name="T3" fmla="*/ 73 h 73"/>
                <a:gd name="T4" fmla="*/ 35 w 35"/>
                <a:gd name="T5" fmla="*/ 73 h 73"/>
                <a:gd name="T6" fmla="*/ 0 w 35"/>
                <a:gd name="T7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21"/>
            <p:cNvSpPr>
              <a:spLocks/>
            </p:cNvSpPr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>
                <a:gd name="T0" fmla="*/ 7 w 8"/>
                <a:gd name="T1" fmla="*/ 44 h 48"/>
                <a:gd name="T2" fmla="*/ 8 w 8"/>
                <a:gd name="T3" fmla="*/ 48 h 48"/>
                <a:gd name="T4" fmla="*/ 8 w 8"/>
                <a:gd name="T5" fmla="*/ 19 h 48"/>
                <a:gd name="T6" fmla="*/ 1 w 8"/>
                <a:gd name="T7" fmla="*/ 0 h 48"/>
                <a:gd name="T8" fmla="*/ 0 w 8"/>
                <a:gd name="T9" fmla="*/ 26 h 48"/>
                <a:gd name="T10" fmla="*/ 7 w 8"/>
                <a:gd name="T11" fmla="*/ 4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22"/>
            <p:cNvSpPr>
              <a:spLocks/>
            </p:cNvSpPr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>
                <a:gd name="T0" fmla="*/ 7 w 52"/>
                <a:gd name="T1" fmla="*/ 18 h 135"/>
                <a:gd name="T2" fmla="*/ 0 w 52"/>
                <a:gd name="T3" fmla="*/ 0 h 135"/>
                <a:gd name="T4" fmla="*/ 12 w 52"/>
                <a:gd name="T5" fmla="*/ 48 h 135"/>
                <a:gd name="T6" fmla="*/ 16 w 52"/>
                <a:gd name="T7" fmla="*/ 62 h 135"/>
                <a:gd name="T8" fmla="*/ 51 w 52"/>
                <a:gd name="T9" fmla="*/ 135 h 135"/>
                <a:gd name="T10" fmla="*/ 52 w 52"/>
                <a:gd name="T11" fmla="*/ 135 h 135"/>
                <a:gd name="T12" fmla="*/ 24 w 52"/>
                <a:gd name="T13" fmla="*/ 56 h 135"/>
                <a:gd name="T14" fmla="*/ 7 w 52"/>
                <a:gd name="T15" fmla="*/ 18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20421" y="-36668"/>
            <a:ext cx="1952272" cy="6889921"/>
            <a:chOff x="6627813" y="165100"/>
            <a:chExt cx="1952625" cy="5708651"/>
          </a:xfrm>
        </p:grpSpPr>
        <p:sp>
          <p:nvSpPr>
            <p:cNvPr id="50" name="Freeform 27"/>
            <p:cNvSpPr>
              <a:spLocks/>
            </p:cNvSpPr>
            <p:nvPr/>
          </p:nvSpPr>
          <p:spPr bwMode="auto">
            <a:xfrm>
              <a:off x="6627813" y="165100"/>
              <a:ext cx="409575" cy="3646488"/>
            </a:xfrm>
            <a:custGeom>
              <a:avLst/>
              <a:gdLst>
                <a:gd name="T0" fmla="*/ 7 w 103"/>
                <a:gd name="T1" fmla="*/ 210 h 920"/>
                <a:gd name="T2" fmla="*/ 26 w 103"/>
                <a:gd name="T3" fmla="*/ 445 h 920"/>
                <a:gd name="T4" fmla="*/ 57 w 103"/>
                <a:gd name="T5" fmla="*/ 679 h 920"/>
                <a:gd name="T6" fmla="*/ 101 w 103"/>
                <a:gd name="T7" fmla="*/ 911 h 920"/>
                <a:gd name="T8" fmla="*/ 103 w 103"/>
                <a:gd name="T9" fmla="*/ 920 h 920"/>
                <a:gd name="T10" fmla="*/ 99 w 103"/>
                <a:gd name="T11" fmla="*/ 874 h 920"/>
                <a:gd name="T12" fmla="*/ 99 w 103"/>
                <a:gd name="T13" fmla="*/ 866 h 920"/>
                <a:gd name="T14" fmla="*/ 63 w 103"/>
                <a:gd name="T15" fmla="*/ 678 h 920"/>
                <a:gd name="T16" fmla="*/ 30 w 103"/>
                <a:gd name="T17" fmla="*/ 444 h 920"/>
                <a:gd name="T18" fmla="*/ 9 w 103"/>
                <a:gd name="T19" fmla="*/ 209 h 920"/>
                <a:gd name="T20" fmla="*/ 3 w 103"/>
                <a:gd name="T21" fmla="*/ 92 h 920"/>
                <a:gd name="T22" fmla="*/ 1 w 103"/>
                <a:gd name="T23" fmla="*/ 0 h 920"/>
                <a:gd name="T24" fmla="*/ 0 w 103"/>
                <a:gd name="T25" fmla="*/ 0 h 920"/>
                <a:gd name="T26" fmla="*/ 1 w 103"/>
                <a:gd name="T27" fmla="*/ 92 h 920"/>
                <a:gd name="T28" fmla="*/ 7 w 103"/>
                <a:gd name="T29" fmla="*/ 210 h 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28"/>
            <p:cNvSpPr>
              <a:spLocks/>
            </p:cNvSpPr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>
                <a:gd name="T0" fmla="*/ 53 w 88"/>
                <a:gd name="T1" fmla="*/ 229 h 330"/>
                <a:gd name="T2" fmla="*/ 88 w 88"/>
                <a:gd name="T3" fmla="*/ 330 h 330"/>
                <a:gd name="T4" fmla="*/ 88 w 88"/>
                <a:gd name="T5" fmla="*/ 308 h 330"/>
                <a:gd name="T6" fmla="*/ 88 w 88"/>
                <a:gd name="T7" fmla="*/ 304 h 330"/>
                <a:gd name="T8" fmla="*/ 62 w 88"/>
                <a:gd name="T9" fmla="*/ 226 h 330"/>
                <a:gd name="T10" fmla="*/ 0 w 88"/>
                <a:gd name="T11" fmla="*/ 0 h 330"/>
                <a:gd name="T12" fmla="*/ 7 w 88"/>
                <a:gd name="T13" fmla="*/ 63 h 330"/>
                <a:gd name="T14" fmla="*/ 53 w 88"/>
                <a:gd name="T15" fmla="*/ 229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29"/>
            <p:cNvSpPr>
              <a:spLocks/>
            </p:cNvSpPr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>
                <a:gd name="T0" fmla="*/ 6 w 90"/>
                <a:gd name="T1" fmla="*/ 15 h 207"/>
                <a:gd name="T2" fmla="*/ 0 w 90"/>
                <a:gd name="T3" fmla="*/ 0 h 207"/>
                <a:gd name="T4" fmla="*/ 1 w 90"/>
                <a:gd name="T5" fmla="*/ 29 h 207"/>
                <a:gd name="T6" fmla="*/ 42 w 90"/>
                <a:gd name="T7" fmla="*/ 127 h 207"/>
                <a:gd name="T8" fmla="*/ 80 w 90"/>
                <a:gd name="T9" fmla="*/ 207 h 207"/>
                <a:gd name="T10" fmla="*/ 90 w 90"/>
                <a:gd name="T11" fmla="*/ 207 h 207"/>
                <a:gd name="T12" fmla="*/ 50 w 90"/>
                <a:gd name="T13" fmla="*/ 123 h 207"/>
                <a:gd name="T14" fmla="*/ 6 w 90"/>
                <a:gd name="T15" fmla="*/ 15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30"/>
            <p:cNvSpPr>
              <a:spLocks/>
            </p:cNvSpPr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>
                <a:gd name="T0" fmla="*/ 101 w 115"/>
                <a:gd name="T1" fmla="*/ 409 h 467"/>
                <a:gd name="T2" fmla="*/ 78 w 115"/>
                <a:gd name="T3" fmla="*/ 344 h 467"/>
                <a:gd name="T4" fmla="*/ 29 w 115"/>
                <a:gd name="T5" fmla="*/ 151 h 467"/>
                <a:gd name="T6" fmla="*/ 13 w 115"/>
                <a:gd name="T7" fmla="*/ 53 h 467"/>
                <a:gd name="T8" fmla="*/ 0 w 115"/>
                <a:gd name="T9" fmla="*/ 0 h 467"/>
                <a:gd name="T10" fmla="*/ 21 w 115"/>
                <a:gd name="T11" fmla="*/ 152 h 467"/>
                <a:gd name="T12" fmla="*/ 69 w 115"/>
                <a:gd name="T13" fmla="*/ 347 h 467"/>
                <a:gd name="T14" fmla="*/ 103 w 115"/>
                <a:gd name="T15" fmla="*/ 441 h 467"/>
                <a:gd name="T16" fmla="*/ 115 w 115"/>
                <a:gd name="T17" fmla="*/ 467 h 467"/>
                <a:gd name="T18" fmla="*/ 112 w 115"/>
                <a:gd name="T19" fmla="*/ 458 h 467"/>
                <a:gd name="T20" fmla="*/ 101 w 115"/>
                <a:gd name="T21" fmla="*/ 409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31"/>
            <p:cNvSpPr>
              <a:spLocks/>
            </p:cNvSpPr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>
                <a:gd name="T0" fmla="*/ 17 w 36"/>
                <a:gd name="T1" fmla="*/ 633 h 633"/>
                <a:gd name="T2" fmla="*/ 13 w 36"/>
                <a:gd name="T3" fmla="*/ 597 h 633"/>
                <a:gd name="T4" fmla="*/ 5 w 36"/>
                <a:gd name="T5" fmla="*/ 398 h 633"/>
                <a:gd name="T6" fmla="*/ 13 w 36"/>
                <a:gd name="T7" fmla="*/ 198 h 633"/>
                <a:gd name="T8" fmla="*/ 22 w 36"/>
                <a:gd name="T9" fmla="*/ 99 h 633"/>
                <a:gd name="T10" fmla="*/ 36 w 36"/>
                <a:gd name="T11" fmla="*/ 0 h 633"/>
                <a:gd name="T12" fmla="*/ 35 w 36"/>
                <a:gd name="T13" fmla="*/ 0 h 633"/>
                <a:gd name="T14" fmla="*/ 20 w 36"/>
                <a:gd name="T15" fmla="*/ 99 h 633"/>
                <a:gd name="T16" fmla="*/ 10 w 36"/>
                <a:gd name="T17" fmla="*/ 198 h 633"/>
                <a:gd name="T18" fmla="*/ 1 w 36"/>
                <a:gd name="T19" fmla="*/ 398 h 633"/>
                <a:gd name="T20" fmla="*/ 7 w 36"/>
                <a:gd name="T21" fmla="*/ 589 h 633"/>
                <a:gd name="T22" fmla="*/ 16 w 36"/>
                <a:gd name="T23" fmla="*/ 632 h 633"/>
                <a:gd name="T24" fmla="*/ 17 w 36"/>
                <a:gd name="T25" fmla="*/ 633 h 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32"/>
            <p:cNvSpPr>
              <a:spLocks/>
            </p:cNvSpPr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>
                <a:gd name="T0" fmla="*/ 22 w 28"/>
                <a:gd name="T1" fmla="*/ 59 h 59"/>
                <a:gd name="T2" fmla="*/ 28 w 28"/>
                <a:gd name="T3" fmla="*/ 59 h 59"/>
                <a:gd name="T4" fmla="*/ 0 w 28"/>
                <a:gd name="T5" fmla="*/ 0 h 59"/>
                <a:gd name="T6" fmla="*/ 22 w 28"/>
                <a:gd name="T7" fmla="*/ 59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33"/>
            <p:cNvSpPr>
              <a:spLocks/>
            </p:cNvSpPr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>
                <a:gd name="T0" fmla="*/ 4 w 17"/>
                <a:gd name="T1" fmla="*/ 54 h 107"/>
                <a:gd name="T2" fmla="*/ 17 w 17"/>
                <a:gd name="T3" fmla="*/ 107 h 107"/>
                <a:gd name="T4" fmla="*/ 10 w 17"/>
                <a:gd name="T5" fmla="*/ 44 h 107"/>
                <a:gd name="T6" fmla="*/ 9 w 17"/>
                <a:gd name="T7" fmla="*/ 43 h 107"/>
                <a:gd name="T8" fmla="*/ 0 w 17"/>
                <a:gd name="T9" fmla="*/ 0 h 107"/>
                <a:gd name="T10" fmla="*/ 0 w 17"/>
                <a:gd name="T11" fmla="*/ 8 h 107"/>
                <a:gd name="T12" fmla="*/ 4 w 17"/>
                <a:gd name="T13" fmla="*/ 54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34"/>
            <p:cNvSpPr>
              <a:spLocks/>
            </p:cNvSpPr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>
                <a:gd name="T0" fmla="*/ 8 w 294"/>
                <a:gd name="T1" fmla="*/ 553 h 568"/>
                <a:gd name="T2" fmla="*/ 35 w 294"/>
                <a:gd name="T3" fmla="*/ 397 h 568"/>
                <a:gd name="T4" fmla="*/ 99 w 294"/>
                <a:gd name="T5" fmla="*/ 252 h 568"/>
                <a:gd name="T6" fmla="*/ 187 w 294"/>
                <a:gd name="T7" fmla="*/ 119 h 568"/>
                <a:gd name="T8" fmla="*/ 238 w 294"/>
                <a:gd name="T9" fmla="*/ 58 h 568"/>
                <a:gd name="T10" fmla="*/ 265 w 294"/>
                <a:gd name="T11" fmla="*/ 28 h 568"/>
                <a:gd name="T12" fmla="*/ 294 w 294"/>
                <a:gd name="T13" fmla="*/ 0 h 568"/>
                <a:gd name="T14" fmla="*/ 293 w 294"/>
                <a:gd name="T15" fmla="*/ 0 h 568"/>
                <a:gd name="T16" fmla="*/ 264 w 294"/>
                <a:gd name="T17" fmla="*/ 27 h 568"/>
                <a:gd name="T18" fmla="*/ 237 w 294"/>
                <a:gd name="T19" fmla="*/ 56 h 568"/>
                <a:gd name="T20" fmla="*/ 185 w 294"/>
                <a:gd name="T21" fmla="*/ 117 h 568"/>
                <a:gd name="T22" fmla="*/ 95 w 294"/>
                <a:gd name="T23" fmla="*/ 249 h 568"/>
                <a:gd name="T24" fmla="*/ 30 w 294"/>
                <a:gd name="T25" fmla="*/ 396 h 568"/>
                <a:gd name="T26" fmla="*/ 0 w 294"/>
                <a:gd name="T27" fmla="*/ 549 h 568"/>
                <a:gd name="T28" fmla="*/ 7 w 294"/>
                <a:gd name="T29" fmla="*/ 568 h 568"/>
                <a:gd name="T30" fmla="*/ 8 w 294"/>
                <a:gd name="T31" fmla="*/ 553 h 5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35"/>
            <p:cNvSpPr>
              <a:spLocks/>
            </p:cNvSpPr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>
                <a:gd name="T0" fmla="*/ 0 w 25"/>
                <a:gd name="T1" fmla="*/ 0 h 53"/>
                <a:gd name="T2" fmla="*/ 19 w 25"/>
                <a:gd name="T3" fmla="*/ 53 h 53"/>
                <a:gd name="T4" fmla="*/ 25 w 25"/>
                <a:gd name="T5" fmla="*/ 53 h 53"/>
                <a:gd name="T6" fmla="*/ 0 w 25"/>
                <a:gd name="T7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36"/>
            <p:cNvSpPr>
              <a:spLocks/>
            </p:cNvSpPr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>
                <a:gd name="T0" fmla="*/ 0 w 29"/>
                <a:gd name="T1" fmla="*/ 0 h 141"/>
                <a:gd name="T2" fmla="*/ 7 w 29"/>
                <a:gd name="T3" fmla="*/ 89 h 141"/>
                <a:gd name="T4" fmla="*/ 18 w 29"/>
                <a:gd name="T5" fmla="*/ 117 h 141"/>
                <a:gd name="T6" fmla="*/ 29 w 29"/>
                <a:gd name="T7" fmla="*/ 141 h 141"/>
                <a:gd name="T8" fmla="*/ 27 w 29"/>
                <a:gd name="T9" fmla="*/ 135 h 141"/>
                <a:gd name="T10" fmla="*/ 8 w 29"/>
                <a:gd name="T11" fmla="*/ 22 h 141"/>
                <a:gd name="T12" fmla="*/ 4 w 29"/>
                <a:gd name="T13" fmla="*/ 11 h 141"/>
                <a:gd name="T14" fmla="*/ 0 w 29"/>
                <a:gd name="T15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37"/>
            <p:cNvSpPr>
              <a:spLocks/>
            </p:cNvSpPr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>
                <a:gd name="T0" fmla="*/ 0 w 8"/>
                <a:gd name="T1" fmla="*/ 26 h 48"/>
                <a:gd name="T2" fmla="*/ 4 w 8"/>
                <a:gd name="T3" fmla="*/ 37 h 48"/>
                <a:gd name="T4" fmla="*/ 8 w 8"/>
                <a:gd name="T5" fmla="*/ 48 h 48"/>
                <a:gd name="T6" fmla="*/ 7 w 8"/>
                <a:gd name="T7" fmla="*/ 19 h 48"/>
                <a:gd name="T8" fmla="*/ 0 w 8"/>
                <a:gd name="T9" fmla="*/ 0 h 48"/>
                <a:gd name="T10" fmla="*/ 0 w 8"/>
                <a:gd name="T11" fmla="*/ 4 h 48"/>
                <a:gd name="T12" fmla="*/ 0 w 8"/>
                <a:gd name="T13" fmla="*/ 26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38"/>
            <p:cNvSpPr>
              <a:spLocks/>
            </p:cNvSpPr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>
                <a:gd name="T0" fmla="*/ 11 w 44"/>
                <a:gd name="T1" fmla="*/ 28 h 111"/>
                <a:gd name="T2" fmla="*/ 0 w 44"/>
                <a:gd name="T3" fmla="*/ 0 h 111"/>
                <a:gd name="T4" fmla="*/ 11 w 44"/>
                <a:gd name="T5" fmla="*/ 49 h 111"/>
                <a:gd name="T6" fmla="*/ 14 w 44"/>
                <a:gd name="T7" fmla="*/ 58 h 111"/>
                <a:gd name="T8" fmla="*/ 39 w 44"/>
                <a:gd name="T9" fmla="*/ 111 h 111"/>
                <a:gd name="T10" fmla="*/ 44 w 44"/>
                <a:gd name="T11" fmla="*/ 111 h 111"/>
                <a:gd name="T12" fmla="*/ 22 w 44"/>
                <a:gd name="T13" fmla="*/ 52 h 111"/>
                <a:gd name="T14" fmla="*/ 11 w 44"/>
                <a:gd name="T15" fmla="*/ 28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2" name="Rectangle 61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412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8" r:id="rId1"/>
    <p:sldLayoutId id="2147483719" r:id="rId2"/>
    <p:sldLayoutId id="2147483720" r:id="rId3"/>
    <p:sldLayoutId id="2147483721" r:id="rId4"/>
    <p:sldLayoutId id="2147483722" r:id="rId5"/>
    <p:sldLayoutId id="2147483723" r:id="rId6"/>
    <p:sldLayoutId id="2147483724" r:id="rId7"/>
    <p:sldLayoutId id="2147483725" r:id="rId8"/>
    <p:sldLayoutId id="2147483726" r:id="rId9"/>
    <p:sldLayoutId id="2147483727" r:id="rId10"/>
    <p:sldLayoutId id="2147483728" r:id="rId11"/>
    <p:sldLayoutId id="2147483729" r:id="rId12"/>
    <p:sldLayoutId id="2147483730" r:id="rId13"/>
    <p:sldLayoutId id="2147483731" r:id="rId14"/>
    <p:sldLayoutId id="2147483732" r:id="rId15"/>
    <p:sldLayoutId id="2147483733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hotelbellorchid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66800" y="0"/>
            <a:ext cx="7772400" cy="1219200"/>
          </a:xfrm>
        </p:spPr>
        <p:txBody>
          <a:bodyPr>
            <a:normAutofit fontScale="90000"/>
          </a:bodyPr>
          <a:lstStyle/>
          <a:p>
            <a:r>
              <a:rPr lang="en-US" sz="4000" b="1"/>
              <a:t>FRONT DESK STAFF TRAINING PRESENTATION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362200" y="1905000"/>
            <a:ext cx="5819775" cy="3200400"/>
          </a:xfrm>
        </p:spPr>
        <p:txBody>
          <a:bodyPr/>
          <a:lstStyle/>
          <a:p>
            <a:r>
              <a:rPr lang="en-US" b="1" dirty="0"/>
              <a:t>Bell Orchid Hotel</a:t>
            </a:r>
            <a:endParaRPr lang="en-US" dirty="0"/>
          </a:p>
          <a:p>
            <a:r>
              <a:rPr lang="en-US" smtClean="0"/>
              <a:t>website</a:t>
            </a:r>
            <a:r>
              <a:rPr lang="en-US" dirty="0"/>
              <a:t>:  </a:t>
            </a:r>
            <a:r>
              <a:rPr lang="en-US" dirty="0">
                <a:hlinkClick r:id="rId2"/>
              </a:rPr>
              <a:t>www.bellorchidhotel.com</a:t>
            </a:r>
            <a:endParaRPr lang="en-US" dirty="0"/>
          </a:p>
          <a:p>
            <a:endParaRPr lang="en-US" dirty="0"/>
          </a:p>
        </p:txBody>
      </p:sp>
      <p:sp>
        <p:nvSpPr>
          <p:cNvPr id="5" name="Rectangle 79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/>
          <a:p>
            <a:fld id="{E8D4771B-6AAC-45FE-9C59-04E0A7C18150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Rectangle 80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Front Desk Training, Operations Department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TABLE OF CONTENTS: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>
          <a:xfrm>
            <a:off x="2208213" y="1981200"/>
            <a:ext cx="6478587" cy="4343400"/>
          </a:xfrm>
        </p:spPr>
        <p:txBody>
          <a:bodyPr/>
          <a:lstStyle/>
          <a:p>
            <a:r>
              <a:rPr lang="en-US"/>
              <a:t>The Reservation Experience</a:t>
            </a:r>
          </a:p>
          <a:p>
            <a:r>
              <a:rPr lang="en-US"/>
              <a:t>Routine Front Desk Duties</a:t>
            </a:r>
          </a:p>
          <a:p>
            <a:r>
              <a:rPr lang="en-US"/>
              <a:t>Room Assignment Responsibilities</a:t>
            </a:r>
          </a:p>
          <a:p>
            <a:r>
              <a:rPr lang="en-US"/>
              <a:t>Client Rooming Cycle</a:t>
            </a:r>
          </a:p>
          <a:p>
            <a:r>
              <a:rPr lang="en-US"/>
              <a:t>Additional Front Desk Service</a:t>
            </a:r>
          </a:p>
          <a:p>
            <a:r>
              <a:rPr lang="en-US"/>
              <a:t>Meeting and Convention Services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4E766E-B29E-4C43-B7CF-C7A1BB22FD5F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Front Desk Training, Operations Department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0" y="0"/>
            <a:ext cx="7162800" cy="1143000"/>
          </a:xfrm>
        </p:spPr>
        <p:txBody>
          <a:bodyPr>
            <a:normAutofit fontScale="90000"/>
          </a:bodyPr>
          <a:lstStyle/>
          <a:p>
            <a:r>
              <a:rPr lang="en-US" sz="4000"/>
              <a:t>ROUTINE FRONT DESK DUTIES: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idx="1"/>
          </p:nvPr>
        </p:nvSpPr>
        <p:spPr>
          <a:xfrm>
            <a:off x="2209800" y="1600200"/>
            <a:ext cx="6478588" cy="5257800"/>
          </a:xfrm>
        </p:spPr>
        <p:txBody>
          <a:bodyPr>
            <a:normAutofit lnSpcReduction="10000"/>
          </a:bodyPr>
          <a:lstStyle/>
          <a:p>
            <a:pPr>
              <a:lnSpc>
                <a:spcPct val="90000"/>
              </a:lnSpc>
            </a:pPr>
            <a:r>
              <a:rPr lang="en-US" sz="2800" dirty="0"/>
              <a:t>Check-in/check-out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Valet service and car parking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Payment 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credit cards, cash, check, bill to company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Airport transportation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Information on local attractions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Restaurant reservations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Guest messages and mail</a:t>
            </a:r>
          </a:p>
          <a:p>
            <a:pPr>
              <a:lnSpc>
                <a:spcPct val="90000"/>
              </a:lnSpc>
            </a:pPr>
            <a:r>
              <a:rPr lang="en-US" sz="2800" dirty="0" smtClean="0"/>
              <a:t>Knowledge </a:t>
            </a:r>
            <a:r>
              <a:rPr lang="en-US" sz="2800" dirty="0"/>
              <a:t>of Hotel amenities and services 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F0A4E6-0ED5-452B-BF9A-286CC2BEFE37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Front Desk Training, Operations Department</a:t>
            </a:r>
          </a:p>
        </p:txBody>
      </p:sp>
    </p:spTree>
  </p:cSld>
  <p:clrMapOvr>
    <a:masterClrMapping/>
  </p:clrMapOvr>
  <p:transition>
    <p:blinds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hisp">
  <a:themeElements>
    <a:clrScheme name="Whisp C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1CACE3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Whisp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Wh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hisp" id="{7CB32D59-10C0-40DD-B7BD-2E94284A981C}" vid="{4F34B87B-9C7A-41AE-A6CB-48536223DFFD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whisp</Template>
  <TotalTime>65</TotalTime>
  <Words>97</Words>
  <Application>Microsoft Office PowerPoint</Application>
  <PresentationFormat>On-screen Show (4:3)</PresentationFormat>
  <Paragraphs>26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Century Gothic</vt:lpstr>
      <vt:lpstr>Lucida Console</vt:lpstr>
      <vt:lpstr>Trebuchet MS</vt:lpstr>
      <vt:lpstr>Wingdings 3</vt:lpstr>
      <vt:lpstr>Whisp</vt:lpstr>
      <vt:lpstr>FRONT DESK STAFF TRAINING PRESENTATION</vt:lpstr>
      <vt:lpstr>TABLE OF CONTENTS:</vt:lpstr>
      <vt:lpstr>ROUTINE FRONT DESK DUTIES: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FRONT DESK STAFF TRAINING PRESENTATION</dc:title>
  <dc:creator>GO! Series</dc:creator>
  <cp:lastModifiedBy>Fred Gaskin</cp:lastModifiedBy>
  <cp:revision>17</cp:revision>
  <dcterms:created xsi:type="dcterms:W3CDTF">2006-04-27T18:37:44Z</dcterms:created>
  <dcterms:modified xsi:type="dcterms:W3CDTF">2015-03-30T23:11:25Z</dcterms:modified>
</cp:coreProperties>
</file>

<file path=docProps/thumbnail.jpeg>
</file>