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3" r:id="rId1"/>
  </p:sldMasterIdLst>
  <p:notesMasterIdLst>
    <p:notesMasterId r:id="rId4"/>
  </p:notesMasterIdLst>
  <p:handoutMasterIdLst>
    <p:handoutMasterId r:id="rId5"/>
  </p:handout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6" autoAdjust="0"/>
    <p:restoredTop sz="94575" autoAdjust="0"/>
  </p:normalViewPr>
  <p:slideViewPr>
    <p:cSldViewPr>
      <p:cViewPr varScale="1">
        <p:scale>
          <a:sx n="110" d="100"/>
          <a:sy n="110" d="100"/>
        </p:scale>
        <p:origin x="1644" y="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notesMaster" Target="notesMasters/notesMaster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7554E988-D53C-47DC-8193-C6B17D90121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723370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399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99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99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399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3C5C5182-C9C8-4C67-AEFF-69653751A59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9831188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818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34819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34820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1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2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3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4824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4825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4826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4827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4828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937A030-DB32-4193-A509-622FF77C6058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3483542-B3D7-4E72-A486-4E52847E5AD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4B98832-357A-4D87-8412-1B12B871B92B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ABE2BC-D943-4E46-9F06-83E0215F405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5157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642ADDF8-E8CC-4482-9A71-7690D2F8351E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6553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56DF7D0A-2583-4C45-B5B3-6A467B7F10F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>
          <a:xfrm>
            <a:off x="3124200" y="6248400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B7D5FD1-FB02-4D47-AD62-FB627E6C31FD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108C8D2-E90F-4B1F-9CAB-367F011D337D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E8B52C2-C4D3-497A-809F-F80D69B8397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F08D35-A182-4E19-ABB1-4D673F914724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F662F73-6B5C-45E4-A683-865C9EB20EEE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A0EB11E-A128-42F7-8770-F2D3DD4D0BBC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81D1ED01-2FF0-4275-8239-C129B0407CF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48EA69C-8A7C-409C-A76E-E0AB4D7452FE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0CCD5A30-5171-44E7-93BA-E8512BFAF910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F2A16DE-E295-49E1-B815-953EAE396622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BB74497-77E8-4A2D-B6D1-24E6739F243A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C3EB094-7055-43B3-B9F0-2A1C73FA1308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CC79F3CB-EBAF-462C-A53A-41E0F880572E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CC7AD45-3CFA-4DE1-BC71-1FF4DD3DFBE1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3E10392-8293-4F92-92CF-4F2BC0C9BEF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Bell Orchid Hotel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fld id="{1949DACB-C20A-43F9-A738-345AF9C7137F}" type="datetime1">
              <a:rPr lang="en-US"/>
              <a:pPr/>
              <a:t>3/30/2015</a:t>
            </a:fld>
            <a:endParaRPr lang="en-US"/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22122752-57ED-4306-97B2-30BCC18CF325}" type="slidenum">
              <a:rPr lang="en-US"/>
              <a:pPr/>
              <a:t>‹#›</a:t>
            </a:fld>
            <a:endParaRPr lang="en-US"/>
          </a:p>
        </p:txBody>
      </p:sp>
      <p:grpSp>
        <p:nvGrpSpPr>
          <p:cNvPr id="33796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33797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33798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799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800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801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802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3803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0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3805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3806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3380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p:timing>
    <p:tnLst>
      <p:par>
        <p:cTn id="1" dur="indefinite" restart="never" nodeType="tmRoot"/>
      </p:par>
    </p:tnLst>
  </p:timing>
  <p:hf sldNum="0" hdr="0"/>
  <p:txStyles>
    <p:titleStyle>
      <a:lvl1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800">
                <a:latin typeface="Book Antiqua" pitchFamily="18" charset="0"/>
              </a:rPr>
              <a:t>LOAN PRESENTATION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2400" dirty="0">
                <a:latin typeface="Bookman Old Style" pitchFamily="18" charset="0"/>
              </a:rPr>
              <a:t>Presented to Loan </a:t>
            </a:r>
            <a:r>
              <a:rPr lang="en-US" sz="2400" dirty="0" smtClean="0">
                <a:latin typeface="Bookman Old Style" pitchFamily="18" charset="0"/>
              </a:rPr>
              <a:t>Officers</a:t>
            </a:r>
          </a:p>
          <a:p>
            <a:pPr>
              <a:lnSpc>
                <a:spcPct val="80000"/>
              </a:lnSpc>
            </a:pPr>
            <a:r>
              <a:rPr lang="en-US" sz="2400" dirty="0" smtClean="0">
                <a:latin typeface="Bookman Old Style" pitchFamily="18" charset="0"/>
              </a:rPr>
              <a:t>of London </a:t>
            </a:r>
            <a:r>
              <a:rPr lang="en-US" sz="2400" dirty="0">
                <a:latin typeface="Bookman Old Style" pitchFamily="18" charset="0"/>
              </a:rPr>
              <a:t>Bank </a:t>
            </a:r>
          </a:p>
          <a:p>
            <a:pPr>
              <a:lnSpc>
                <a:spcPct val="80000"/>
              </a:lnSpc>
            </a:pPr>
            <a:r>
              <a:rPr lang="en-US" sz="2400" dirty="0">
                <a:latin typeface="Bookman Old Style" pitchFamily="18" charset="0"/>
              </a:rPr>
              <a:t>June 15</a:t>
            </a:r>
          </a:p>
          <a:p>
            <a:pPr>
              <a:lnSpc>
                <a:spcPct val="80000"/>
              </a:lnSpc>
            </a:pPr>
            <a:r>
              <a:rPr lang="en-US" sz="2400" dirty="0" smtClean="0">
                <a:latin typeface="Bookman Old Style" pitchFamily="18" charset="0"/>
              </a:rPr>
              <a:t>London, England</a:t>
            </a:r>
            <a:endParaRPr lang="en-US" sz="2400" dirty="0">
              <a:latin typeface="Bookman Old Style" pitchFamily="18" charset="0"/>
            </a:endParaRPr>
          </a:p>
        </p:txBody>
      </p:sp>
      <p:sp>
        <p:nvSpPr>
          <p:cNvPr id="2052" name="Line 4"/>
          <p:cNvSpPr>
            <a:spLocks noChangeShapeType="1"/>
          </p:cNvSpPr>
          <p:nvPr/>
        </p:nvSpPr>
        <p:spPr bwMode="auto">
          <a:xfrm>
            <a:off x="457200" y="3276600"/>
            <a:ext cx="8153400" cy="0"/>
          </a:xfrm>
          <a:prstGeom prst="line">
            <a:avLst/>
          </a:prstGeom>
          <a:noFill/>
          <a:ln w="3810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4294967295"/>
          </p:nvPr>
        </p:nvSpPr>
        <p:spPr>
          <a:xfrm>
            <a:off x="457200" y="6251575"/>
            <a:ext cx="2133600" cy="476250"/>
          </a:xfrm>
        </p:spPr>
        <p:txBody>
          <a:bodyPr/>
          <a:lstStyle/>
          <a:p>
            <a:fld id="{69DDFC11-0D2E-47D8-B558-1F8EA91ADDD8}" type="datetime1">
              <a:rPr lang="en-US"/>
              <a:pPr/>
              <a:t>3/30/2015</a:t>
            </a:fld>
            <a:endParaRPr lang="en-US" dirty="0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/>
              <a:t>Bell Orchid Hotel</a:t>
            </a:r>
          </a:p>
        </p:txBody>
      </p:sp>
      <p:sp>
        <p:nvSpPr>
          <p:cNvPr id="7170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>
                <a:latin typeface="Book Antiqua" pitchFamily="18" charset="0"/>
              </a:rPr>
              <a:t>Table of Contents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5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MISSION STATEMENT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DESCRIPTION OF BELL ORCHID HOTEL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HOTEL FACILITIES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REVENUE AND EXPENSES – FIRST SIX MONTHS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ANTICIPATED REVENUE AND EXPENSES, JULY – DECEMBER 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>
                <a:latin typeface="Book Antiqua" pitchFamily="18" charset="0"/>
              </a:rPr>
              <a:t>DOCUMENTATION PROVIDED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tream">
  <a:themeElements>
    <a:clrScheme name="Civic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Stream">
      <a:majorFont>
        <a:latin typeface="Garamond"/>
        <a:ea typeface=""/>
        <a:cs typeface=""/>
      </a:majorFont>
      <a:minorFont>
        <a:latin typeface="Garamond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147</TotalTime>
  <Words>47</Words>
  <Application>Microsoft Office PowerPoint</Application>
  <PresentationFormat>On-screen Show (4:3)</PresentationFormat>
  <Paragraphs>14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Book Antiqua</vt:lpstr>
      <vt:lpstr>Bookman Old Style</vt:lpstr>
      <vt:lpstr>Garamond</vt:lpstr>
      <vt:lpstr>Wingdings</vt:lpstr>
      <vt:lpstr>Stream</vt:lpstr>
      <vt:lpstr>LOAN PRESENTATION</vt:lpstr>
      <vt:lpstr>Table of Contents</vt:lpstr>
    </vt:vector>
  </TitlesOfParts>
  <Company>self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LOAN PRESENTATION</dc:title>
  <dc:creator>GO! Series</dc:creator>
  <cp:lastModifiedBy>Fred Gaskin</cp:lastModifiedBy>
  <cp:revision>20</cp:revision>
  <dcterms:created xsi:type="dcterms:W3CDTF">2006-04-26T16:17:11Z</dcterms:created>
  <dcterms:modified xsi:type="dcterms:W3CDTF">2015-03-30T23:10:54Z</dcterms:modified>
</cp:coreProperties>
</file>

<file path=docProps/thumbnail.jpeg>
</file>