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4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46E11849-A423-4567-A080-E0DF9E0D547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71321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6E78F-86E5-4AEB-AB80-C8697B4EC106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BE85AC-D952-4121-856F-ABCE2DB1149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5130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712707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8334764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964940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Freeform 20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4" name="Straight Connector 33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Freeform 41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3415932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0" name="Straight Connector 2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Freeform 31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Freeform 37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48738320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7C7E7-AB6B-4752-9F71-A56249CA19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AF02B-E4E0-4D56-A108-8F56610C05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2471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5AB4D-1ABD-4FC0-8F3D-CB35690A7EF5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D57EA-324B-4302-8661-44A54C7A14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3162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B9261-E1E8-4640-8581-17E6EFA856B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47C3FC-28E2-4036-87DF-A8A183A0355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377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FD183-5C87-4579-AAA6-7F78A909513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DA2B7A-BC4B-4F0F-9CEB-9E224CFCD44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Freeform 2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Freeform 35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0515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1027A9-ECD3-44F7-A964-BE484FC3252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89148F-D70D-4289-BC00-E5070AADE12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45530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reeform 1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Freeform 3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Freeform 38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34EA3A-06F8-462E-9E7D-D5C7CC8A96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6836C9-8120-45C7-88CF-181001889B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8241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7" name="Straight Connector 2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Freeform 2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 34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61235-515C-4882-8CA2-7E13D93C601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3D0D29-3424-41D3-9F50-0333295DB23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2485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 14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33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F9EAB8-D8D3-4C87-B2B5-DC73944ACD9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E470DE-FE8F-4B71-A709-57BD6337454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61950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EA06AB-6C1A-4B46-9CF2-17F4FC63717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CD077-E74D-4430-886F-06B57AEC32C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900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accent1">
                <a:alpha val="7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Freeform 3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 3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  <a:alpha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35"/>
          <p:cNvSpPr/>
          <p:nvPr/>
        </p:nvSpPr>
        <p:spPr>
          <a:xfrm>
            <a:off x="8094165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8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Freeform 36"/>
          <p:cNvSpPr/>
          <p:nvPr/>
        </p:nvSpPr>
        <p:spPr>
          <a:xfrm>
            <a:off x="8068764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lumMod val="75000"/>
              <a:alpha val="66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01FA2A-A0D3-4239-AC2B-3FF5F4E0CA6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2D6BFA-D65A-43EA-96DF-9A2A4B4CAD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683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C0CCB0-B2A8-4788-9F91-B193E8338E2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Engineering Department,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7C7467A-907C-4FD0-B702-B87BB1B3C2F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8165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5" r:id="rId1"/>
    <p:sldLayoutId id="2147483736" r:id="rId2"/>
    <p:sldLayoutId id="2147483737" r:id="rId3"/>
    <p:sldLayoutId id="2147483738" r:id="rId4"/>
    <p:sldLayoutId id="2147483739" r:id="rId5"/>
    <p:sldLayoutId id="2147483740" r:id="rId6"/>
    <p:sldLayoutId id="2147483741" r:id="rId7"/>
    <p:sldLayoutId id="2147483742" r:id="rId8"/>
    <p:sldLayoutId id="2147483743" r:id="rId9"/>
    <p:sldLayoutId id="2147483744" r:id="rId10"/>
    <p:sldLayoutId id="2147483745" r:id="rId11"/>
    <p:sldLayoutId id="2147483746" r:id="rId12"/>
    <p:sldLayoutId id="2147483747" r:id="rId13"/>
    <p:sldLayoutId id="2147483748" r:id="rId14"/>
    <p:sldLayoutId id="2147483749" r:id="rId15"/>
    <p:sldLayoutId id="2147483750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GUEST AND STAFF SAFETY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57200" y="3886200"/>
            <a:ext cx="5867400" cy="1752600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80000"/>
              </a:lnSpc>
            </a:pPr>
            <a:r>
              <a:rPr lang="en-US" sz="2000" b="1" dirty="0"/>
              <a:t>Bell Orchid Hotel</a:t>
            </a:r>
            <a:endParaRPr lang="en-US" sz="2000" dirty="0"/>
          </a:p>
          <a:p>
            <a:r>
              <a:rPr lang="en-US" sz="2000" dirty="0" smtClean="0"/>
              <a:t>3500 Ocean Drive</a:t>
            </a:r>
          </a:p>
          <a:p>
            <a:r>
              <a:rPr lang="en-US" sz="2000" dirty="0" smtClean="0"/>
              <a:t>Honolulu, Hawaii 96819</a:t>
            </a:r>
          </a:p>
          <a:p>
            <a:r>
              <a:rPr lang="en-US" sz="2000" dirty="0" smtClean="0"/>
              <a:t>(877) 555-4500 Fax (877) 555-4508</a:t>
            </a:r>
          </a:p>
          <a:p>
            <a:pPr>
              <a:lnSpc>
                <a:spcPct val="80000"/>
              </a:lnSpc>
            </a:pPr>
            <a:r>
              <a:rPr lang="en-US" sz="2000" dirty="0" smtClean="0"/>
              <a:t>website</a:t>
            </a:r>
            <a:r>
              <a:rPr lang="en-US" sz="2000" dirty="0"/>
              <a:t>:  </a:t>
            </a:r>
            <a:r>
              <a:rPr lang="en-US" sz="2000" dirty="0">
                <a:hlinkClick r:id="rId2"/>
              </a:rPr>
              <a:t>www.bellorchidhotel.com</a:t>
            </a:r>
            <a:endParaRPr lang="en-US" sz="2000" dirty="0"/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CB9FB8C2-6541-4C6B-AE0A-B8DEA9AC724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AN UNSAFE WORKPLACE CAN RESULT IN: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Lost time and productivity</a:t>
            </a:r>
          </a:p>
          <a:p>
            <a:r>
              <a:rPr lang="en-US"/>
              <a:t>Overtime costs</a:t>
            </a:r>
          </a:p>
          <a:p>
            <a:r>
              <a:rPr lang="en-US"/>
              <a:t>Costs to clean and repair equipment, supplies</a:t>
            </a:r>
          </a:p>
          <a:p>
            <a:r>
              <a:rPr lang="en-US"/>
              <a:t>Costs to retrain injured workers</a:t>
            </a:r>
          </a:p>
          <a:p>
            <a:r>
              <a:rPr lang="en-US"/>
              <a:t>Workers’ compensation costs</a:t>
            </a:r>
          </a:p>
          <a:p>
            <a:r>
              <a:rPr lang="en-US"/>
              <a:t>Possible legal fees and awards to employees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36C12-542A-42E5-B0D8-32D1BD71AB57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Engineering Department, Bell Orchid Hotel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 - R2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 SD - core - R2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 - R2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</TotalTime>
  <Words>77</Words>
  <Application>Microsoft Office PowerPoint</Application>
  <PresentationFormat>On-screen Show (4:3)</PresentationFormat>
  <Paragraphs>17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Times New Roman</vt:lpstr>
      <vt:lpstr>Trebuchet MS</vt:lpstr>
      <vt:lpstr>Wingdings 3</vt:lpstr>
      <vt:lpstr>Facet</vt:lpstr>
      <vt:lpstr>GUEST AND STAFF SAFETY</vt:lpstr>
      <vt:lpstr>AN UNSAFE WORKPLACE CAN RESULT IN: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GUEST AND STAFF SAFETY</dc:title>
  <dc:creator>GO! Series</dc:creator>
  <cp:lastModifiedBy>Fred Gaskin</cp:lastModifiedBy>
  <cp:revision>20</cp:revision>
  <dcterms:created xsi:type="dcterms:W3CDTF">2006-04-28T16:45:21Z</dcterms:created>
  <dcterms:modified xsi:type="dcterms:W3CDTF">2015-03-30T23:12:59Z</dcterms:modified>
</cp:coreProperties>
</file>

<file path=docProps/thumbnail.jpeg>
</file>