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10C635A-BE58-44CE-9752-CD8611F699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1710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15DD92-F2AE-49C1-9357-B3379BAB56CD}" type="slidenum">
              <a:rPr lang="en-US"/>
              <a:pPr/>
              <a:t>2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full copy of the Hotel’s Mission Statement is provided.</a:t>
            </a:r>
          </a:p>
        </p:txBody>
      </p:sp>
    </p:spTree>
    <p:extLst>
      <p:ext uri="{BB962C8B-B14F-4D97-AF65-F5344CB8AC3E}">
        <p14:creationId xmlns:p14="http://schemas.microsoft.com/office/powerpoint/2010/main" val="3362354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51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51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513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96AAF875-B8C8-4304-BBB7-FC5CE01C1D3B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AF1A9B4-B5F1-47D3-9575-9559C7120D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14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CEB5C3-7500-4C52-8D3D-2683BD2642D9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070669-64FD-4FE1-B47F-F5626C2241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57C563-AA8F-45BD-B34E-1EA46DACB5B8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1A2EC2-E872-47CE-850F-90BC07F680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2EB990F-E5DA-4256-9524-33B6CB145413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33109B9-802A-472C-8751-208BC86313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C3ED3E-2128-4636-83FD-F34ACA9EC412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0B9D69-6423-4C0B-9C5D-933FF0B5F5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C03059-3E1B-430D-A6B4-A70D4AC58AE7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AD028-DF01-4AF9-A32A-88A065545F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05C9E5-4625-462F-B929-4C7DDF9BA791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A1878A-6854-4942-BEE3-4965A0B49C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4E6C7F-A687-4812-A1C3-A668D9C1E261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F57EE-B277-4629-AA15-5AFB1A4053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BC7011-0BCA-4E0C-B28B-627AB1DB89DD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E94398-5DBC-4A28-98D0-26E742E29E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31EDEB-6F1E-4B0B-A473-109E9C25722D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2F0962-F449-4E47-A25C-37A9C492FA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5369A8-EA81-4B44-9974-5F0E9507061F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B263C-1896-4BD2-9825-C709E24280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0D62EA-E18E-4F92-ABE6-791F33E90439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02991-6FF6-4807-B056-98700A24C9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tx1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10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1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0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1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1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E4E3805-19D5-452E-A46B-9A01B653D978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Sales and Marketing Department, Bell Orchid Hotel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D5E63A2-6AC3-48E3-B7F2-7D731BE0EB39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ligraph421 BT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ligraph421 BT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ligraph421 BT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ligraph421 BT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ligraph421 BT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ligraph421 BT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ligraph421 BT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ligraph421 BT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v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hotelbellorchid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fld id="{E7343CC5-2B82-4DA7-AEB5-82B2E6D629F3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Sales and Marketing Department, Bell Orchid Hotel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/>
              <a:t>MARKETING PLAN, JULY – DECEMBER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581400"/>
            <a:ext cx="55626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 dirty="0"/>
              <a:t>Bell Orchid Hotel</a:t>
            </a:r>
            <a:endParaRPr lang="en-US" sz="2400" dirty="0"/>
          </a:p>
          <a:p>
            <a:r>
              <a:rPr lang="en-US" sz="2400" dirty="0" smtClean="0"/>
              <a:t>3500 Ocean Drive</a:t>
            </a:r>
          </a:p>
          <a:p>
            <a:r>
              <a:rPr lang="en-US" sz="2400" dirty="0" smtClean="0"/>
              <a:t>Honolulu, Hawaii 96819</a:t>
            </a:r>
          </a:p>
          <a:p>
            <a:r>
              <a:rPr lang="en-US" sz="2400" dirty="0" smtClean="0"/>
              <a:t>(877) 555-4500 Fax (877) 555-4508</a:t>
            </a:r>
          </a:p>
          <a:p>
            <a:endParaRPr lang="en-US" sz="2400" dirty="0" smtClean="0"/>
          </a:p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website:  </a:t>
            </a:r>
            <a:r>
              <a:rPr lang="en-US" sz="2400" dirty="0">
                <a:hlinkClick r:id="rId2"/>
              </a:rPr>
              <a:t>www.bellorchidhotel.com</a:t>
            </a:r>
            <a:endParaRPr lang="en-US" sz="2400" dirty="0"/>
          </a:p>
        </p:txBody>
      </p:sp>
      <p:pic>
        <p:nvPicPr>
          <p:cNvPr id="2052" name="Picture 4" descr="Bell Orch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429000"/>
            <a:ext cx="2857500" cy="1866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83C81-497A-4B65-B8D4-806AD2135807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Sales and Marketing Department, Bell Orchid Hotel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4958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z="2400"/>
              <a:t>First Six Months of Operation</a:t>
            </a:r>
          </a:p>
          <a:p>
            <a:pPr lvl="1">
              <a:lnSpc>
                <a:spcPct val="200000"/>
              </a:lnSpc>
            </a:pPr>
            <a:r>
              <a:rPr lang="en-US" sz="2000"/>
              <a:t>January - June</a:t>
            </a:r>
          </a:p>
          <a:p>
            <a:pPr>
              <a:lnSpc>
                <a:spcPct val="200000"/>
              </a:lnSpc>
            </a:pPr>
            <a:r>
              <a:rPr lang="en-US" sz="2400"/>
              <a:t>Mission Statement</a:t>
            </a:r>
          </a:p>
          <a:p>
            <a:pPr>
              <a:lnSpc>
                <a:spcPct val="200000"/>
              </a:lnSpc>
            </a:pPr>
            <a:r>
              <a:rPr lang="en-US" sz="2400"/>
              <a:t>Hotel Philosophy and Goals</a:t>
            </a:r>
          </a:p>
          <a:p>
            <a:pPr>
              <a:lnSpc>
                <a:spcPct val="200000"/>
              </a:lnSpc>
            </a:pPr>
            <a:r>
              <a:rPr lang="en-US" sz="2400"/>
              <a:t>Marketing Achievements, January – June </a:t>
            </a: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609600" y="1600200"/>
            <a:ext cx="7543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Calligraph421 BT"/>
        <a:ea typeface=""/>
        <a:cs typeface=""/>
      </a:majorFont>
      <a:minorFont>
        <a:latin typeface="Calligraph421 B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124</TotalTime>
  <Words>79</Words>
  <Application>Microsoft Office PowerPoint</Application>
  <PresentationFormat>On-screen Show (4:3)</PresentationFormat>
  <Paragraphs>20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Calligraph421 BT</vt:lpstr>
      <vt:lpstr>Wingdings</vt:lpstr>
      <vt:lpstr>Mountain Top</vt:lpstr>
      <vt:lpstr>MARKETING PLAN, JULY – DECEMBER</vt:lpstr>
      <vt:lpstr>SUMMARY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GO! Series</dc:creator>
  <cp:lastModifiedBy>Fred Gaskin</cp:lastModifiedBy>
  <cp:revision>29</cp:revision>
  <dcterms:created xsi:type="dcterms:W3CDTF">2006-04-28T18:05:20Z</dcterms:created>
  <dcterms:modified xsi:type="dcterms:W3CDTF">2015-03-30T23:14:18Z</dcterms:modified>
</cp:coreProperties>
</file>