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custShowLst>
    <p:custShow name="Custom Show 1" id="0">
      <p:sldLst>
        <p:sld r:id="rId2"/>
        <p:sld r:id="rId3"/>
      </p:sldLst>
    </p:custShow>
  </p:custShow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4BEF3F3-3D7F-4608-8DCC-2F41E73FF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6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endParaRPr lang="en-US" altLang="en-US">
              <a:latin typeface="Arial" charset="0"/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18288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EFAB7C3-BABE-47C2-B6AB-6D984FA7F4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CDA82A-7989-4507-A4F8-3E5012DF07A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B3FB5-F34B-4006-9A61-2C31B8979528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B82CE-0E4B-4F5D-BA3D-9ADD8735DF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681072-5548-43C9-87B5-0CCFF22BB5E5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8C484-5ED0-4D94-9E4D-1DFD51A5CF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096000"/>
            <a:ext cx="2286000" cy="304800"/>
          </a:xfrm>
        </p:spPr>
        <p:txBody>
          <a:bodyPr/>
          <a:lstStyle>
            <a:lvl1pPr>
              <a:defRPr/>
            </a:lvl1pPr>
          </a:lstStyle>
          <a:p>
            <a:fld id="{5328FFB0-F1E7-4C45-8452-6FC6366958E9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096000"/>
            <a:ext cx="4343400" cy="53498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400800"/>
            <a:ext cx="2286000" cy="228600"/>
          </a:xfrm>
        </p:spPr>
        <p:txBody>
          <a:bodyPr/>
          <a:lstStyle>
            <a:lvl1pPr>
              <a:defRPr/>
            </a:lvl1pPr>
          </a:lstStyle>
          <a:p>
            <a:fld id="{C3E70130-5A48-492C-B573-5E537927B3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7081EF-B5BA-44F5-A1CA-EE0CA3E0DA51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BFF46-2E44-4DF6-9452-2AD5A970F54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5A5FA-F5B0-4DBC-BD87-D42DB1E74DD8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A5880-03CE-45DB-8C40-DEB96C51C6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98DC20-CB95-4512-8E7F-058DDF154EF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D4B4-9F04-4F61-9EAF-4084185900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6A70E6-D64E-4555-81A5-0E76F7C9D714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02213-C52B-4E68-BB84-F8B7BD396A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681D0-066A-4E45-8D08-9DF65796926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3BA76-5121-4ED3-8ADB-34AA31889F2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544637-DFF4-4171-AEEB-C3ADA2D47AEE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32B2D-DAA6-4352-A8B7-54024E6F8C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159E6-10FC-4B18-AA8C-0CA375DC7B65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19265-FC54-4B06-A103-64F3E3F778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5004BD-1F7C-48BB-BBC2-2FA4AD83E9BE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72A27-0400-46D7-BE32-0FAE85D883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>
              <a:latin typeface="Arial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  <a:p>
            <a:pPr lvl="3"/>
            <a:endParaRPr lang="en-US" altLang="en-US" smtClean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0960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latin typeface="+mn-lt"/>
              </a:defRPr>
            </a:lvl1pPr>
          </a:lstStyle>
          <a:p>
            <a:fld id="{EE9C0F9B-D930-42AB-9CF5-6AEBBE28FB9B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096000"/>
            <a:ext cx="43434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latin typeface="+mn-lt"/>
              </a:defRPr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28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latin typeface="+mn-lt"/>
              </a:defRPr>
            </a:lvl1pPr>
          </a:lstStyle>
          <a:p>
            <a:fld id="{0B9E589F-425A-4565-9BA9-A715E5F460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hf sldNum="0" hdr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6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4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371600"/>
          </a:xfrm>
        </p:spPr>
        <p:txBody>
          <a:bodyPr/>
          <a:lstStyle/>
          <a:p>
            <a:r>
              <a:rPr lang="en-US" sz="4400">
                <a:latin typeface="Cataneo BT" pitchFamily="66" charset="0"/>
              </a:rPr>
              <a:t>Is it time to add a new entrée or two to your menu?</a:t>
            </a:r>
            <a:br>
              <a:rPr lang="en-US" sz="4400">
                <a:latin typeface="Cataneo BT" pitchFamily="66" charset="0"/>
              </a:rPr>
            </a:br>
            <a:r>
              <a:rPr lang="en-US" sz="4400">
                <a:latin typeface="Cataneo BT" pitchFamily="66" charset="0"/>
              </a:rPr>
              <a:t>If so, here are some things to consider: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6477000" cy="2590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Is it feasible?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What are the costs?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How will the item be received by Hotel clientele?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Does the item fit in with others similar on the menu?</a:t>
            </a:r>
          </a:p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90600" y="3200400"/>
            <a:ext cx="754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GUEST</a:t>
            </a:r>
            <a:r>
              <a:rPr lang="en-US"/>
              <a:t> </a:t>
            </a:r>
            <a:r>
              <a:rPr lang="en-US">
                <a:latin typeface="Cataneo BT" pitchFamily="66" charset="0"/>
              </a:rPr>
              <a:t>APPEAL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36957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Type of food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First course, entrée, salad, dessert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Price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Quantity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Taste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Appearance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Variety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Healthfulness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352800" y="4191000"/>
            <a:ext cx="2971800" cy="1905000"/>
          </a:xfrm>
          <a:prstGeom prst="wedgeEllipseCallout">
            <a:avLst>
              <a:gd name="adj1" fmla="val -53898"/>
              <a:gd name="adj2" fmla="val 30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Keep in mind an increasing awareness of healthy eating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ating A Tea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otivating A T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taneo BT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taneo BT" pitchFamily="66" charset="0"/>
          </a:defRPr>
        </a:defPPr>
      </a:lstStyle>
    </a:lnDef>
  </a:objectDefaults>
  <a:extraClrSchemeLst>
    <a:extraClrScheme>
      <a:clrScheme name="Motivating A Team 1">
        <a:dk1>
          <a:srgbClr val="F1B60F"/>
        </a:dk1>
        <a:lt1>
          <a:srgbClr val="FFFFFF"/>
        </a:lt1>
        <a:dk2>
          <a:srgbClr val="115606"/>
        </a:dk2>
        <a:lt2>
          <a:srgbClr val="F1B60F"/>
        </a:lt2>
        <a:accent1>
          <a:srgbClr val="CC9900"/>
        </a:accent1>
        <a:accent2>
          <a:srgbClr val="000000"/>
        </a:accent2>
        <a:accent3>
          <a:srgbClr val="AAB4AA"/>
        </a:accent3>
        <a:accent4>
          <a:srgbClr val="DADADA"/>
        </a:accent4>
        <a:accent5>
          <a:srgbClr val="E2CAAA"/>
        </a:accent5>
        <a:accent6>
          <a:srgbClr val="000000"/>
        </a:accent6>
        <a:hlink>
          <a:srgbClr val="FF6600"/>
        </a:hlink>
        <a:folHlink>
          <a:srgbClr val="DC5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ating A Team 2">
        <a:dk1>
          <a:srgbClr val="FF9900"/>
        </a:dk1>
        <a:lt1>
          <a:srgbClr val="FFFFFF"/>
        </a:lt1>
        <a:dk2>
          <a:srgbClr val="4DC024"/>
        </a:dk2>
        <a:lt2>
          <a:srgbClr val="FFFFFF"/>
        </a:lt2>
        <a:accent1>
          <a:srgbClr val="FF6600"/>
        </a:accent1>
        <a:accent2>
          <a:srgbClr val="24864C"/>
        </a:accent2>
        <a:accent3>
          <a:srgbClr val="B2DCAC"/>
        </a:accent3>
        <a:accent4>
          <a:srgbClr val="DADADA"/>
        </a:accent4>
        <a:accent5>
          <a:srgbClr val="FFB8AA"/>
        </a:accent5>
        <a:accent6>
          <a:srgbClr val="207944"/>
        </a:accent6>
        <a:hlink>
          <a:srgbClr val="4D4D4D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ating A Team 3">
        <a:dk1>
          <a:srgbClr val="777777"/>
        </a:dk1>
        <a:lt1>
          <a:srgbClr val="FFFFFF"/>
        </a:lt1>
        <a:dk2>
          <a:srgbClr val="727272"/>
        </a:dk2>
        <a:lt2>
          <a:srgbClr val="FFFFFF"/>
        </a:lt2>
        <a:accent1>
          <a:srgbClr val="808080"/>
        </a:accent1>
        <a:accent2>
          <a:srgbClr val="555555"/>
        </a:accent2>
        <a:accent3>
          <a:srgbClr val="BCBCBC"/>
        </a:accent3>
        <a:accent4>
          <a:srgbClr val="DADADA"/>
        </a:accent4>
        <a:accent5>
          <a:srgbClr val="C0C0C0"/>
        </a:accent5>
        <a:accent6>
          <a:srgbClr val="4C4C4C"/>
        </a:accent6>
        <a:hlink>
          <a:srgbClr val="969696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Motivating A Team</Template>
  <TotalTime>184</TotalTime>
  <Words>81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  <vt:variant>
        <vt:lpstr>Custom Shows</vt:lpstr>
      </vt:variant>
      <vt:variant>
        <vt:i4>1</vt:i4>
      </vt:variant>
    </vt:vector>
  </HeadingPairs>
  <TitlesOfParts>
    <vt:vector size="6" baseType="lpstr">
      <vt:lpstr>Arial</vt:lpstr>
      <vt:lpstr>Cataneo BT</vt:lpstr>
      <vt:lpstr>Motivating A Team</vt:lpstr>
      <vt:lpstr>Is it time to add a new entrée or two to your menu? If so, here are some things to consider:  </vt:lpstr>
      <vt:lpstr>GUEST APPEAL</vt:lpstr>
      <vt:lpstr>Custom Show 1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time to add a new entrée or two to your menu? If so, here are some things to consider:</dc:title>
  <dc:creator>GO! Series</dc:creator>
  <cp:lastModifiedBy>Fred Gaskin</cp:lastModifiedBy>
  <cp:revision>24</cp:revision>
  <dcterms:created xsi:type="dcterms:W3CDTF">2006-04-26T18:50:21Z</dcterms:created>
  <dcterms:modified xsi:type="dcterms:W3CDTF">2015-03-30T23:08:27Z</dcterms:modified>
</cp:coreProperties>
</file>