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FA84A16-0214-4FE1-98FB-221640AA8D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630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6B44ED-DD77-4707-971B-2DF600B20DC8}" type="slidenum">
              <a:rPr lang="en-US"/>
              <a:pPr/>
              <a:t>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2575721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80B-07C5-488A-90D4-F750FBC209FA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4883A591-A77B-4321-9311-6C55A6FE77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14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27101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92239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04229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416" y="612648"/>
            <a:ext cx="610909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01669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3167282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8B1D-A52C-4A63-8F13-C4140D2A153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2A9F-877C-426E-840C-BCE529B094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87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44C-BA1C-494E-B612-3247A9E41C0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AD54-B7B4-4993-9D40-836C9E44A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1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1E31-A548-4D3D-9643-DC86353D2BD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24E5-B4DF-488D-ADCE-14DE9410EB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80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DF1-27FB-47FD-A129-49F98CD861DC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2C0F9A2-DDFC-4F26-8995-0E8041D5E2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9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D556-7208-4AFD-A97D-EB4470FCAB9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BF4253D-AC39-4EC4-A8B7-8723714566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0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062F-E8D3-45B8-9A11-5949DC25FE81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297BA03-916D-4E43-8326-98FF70793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1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440C-C50F-4524-851B-8FD7D438638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DB7F-0297-4ACE-B769-7137F22755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FC6A-6978-4A29-B961-DFC3A5A6817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AF6A-4A50-49A5-81C1-67E4CD40A3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3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7E72-6C5A-4E15-9842-746CC92C9A8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D70A-20F0-4C90-8AB5-76F6B78D05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8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41B8-A789-48E5-A86A-6062DA136CC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E1B35F7-FE6B-493E-9447-AD2E849925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58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  <a:solidFill>
            <a:schemeClr val="accent1"/>
          </a:solidFill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588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6965950" cy="2057400"/>
          </a:xfrm>
        </p:spPr>
        <p:txBody>
          <a:bodyPr/>
          <a:lstStyle/>
          <a:p>
            <a:r>
              <a:rPr lang="en-US" sz="3600" dirty="0"/>
              <a:t>WELCOME TO EMPLOYMENT WITH BELL ORCHID HOTEL </a:t>
            </a:r>
            <a:r>
              <a:rPr lang="en-US" sz="3600"/>
              <a:t>IN </a:t>
            </a:r>
            <a:r>
              <a:rPr lang="en-US" sz="3600" smtClean="0"/>
              <a:t>HONOLULU!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733800"/>
            <a:ext cx="4724400" cy="1752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Bell Orchid Hotel</a:t>
            </a:r>
          </a:p>
          <a:p>
            <a:r>
              <a:rPr lang="en-US" sz="2400" dirty="0" smtClean="0"/>
              <a:t>3500 Ocean Drive</a:t>
            </a:r>
          </a:p>
          <a:p>
            <a:r>
              <a:rPr lang="en-US" sz="2400" dirty="0" smtClean="0"/>
              <a:t>Honolulu, Hawaii 96819</a:t>
            </a:r>
          </a:p>
          <a:p>
            <a:r>
              <a:rPr lang="en-US" sz="2400" dirty="0" smtClean="0"/>
              <a:t>(877) 555-4500 Fax (877) 555-4508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website</a:t>
            </a:r>
            <a:r>
              <a:rPr lang="en-US" sz="2400" dirty="0"/>
              <a:t>: 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3BC8A65-A044-40A2-B074-12D3D0C04C13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History and Opening</a:t>
            </a:r>
          </a:p>
          <a:p>
            <a:pPr>
              <a:lnSpc>
                <a:spcPct val="120000"/>
              </a:lnSpc>
            </a:pPr>
            <a:r>
              <a:rPr lang="en-US"/>
              <a:t>Hotel Mission </a:t>
            </a:r>
          </a:p>
          <a:p>
            <a:pPr lvl="1">
              <a:lnSpc>
                <a:spcPct val="120000"/>
              </a:lnSpc>
            </a:pPr>
            <a:r>
              <a:rPr lang="en-US"/>
              <a:t>Mission Statement provided</a:t>
            </a:r>
          </a:p>
          <a:p>
            <a:pPr>
              <a:lnSpc>
                <a:spcPct val="120000"/>
              </a:lnSpc>
            </a:pPr>
            <a:r>
              <a:rPr lang="en-US"/>
              <a:t>Guest Service</a:t>
            </a:r>
          </a:p>
          <a:p>
            <a:pPr>
              <a:lnSpc>
                <a:spcPct val="120000"/>
              </a:lnSpc>
            </a:pPr>
            <a:r>
              <a:rPr lang="en-US"/>
              <a:t>Teamwork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D3F5-1F81-4197-ABEE-DFB35C2F653C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81000" y="1295400"/>
            <a:ext cx="7010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 AND PROCEDURES: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	Dress codes and uniforms</a:t>
            </a:r>
          </a:p>
          <a:p>
            <a:pPr>
              <a:lnSpc>
                <a:spcPct val="90000"/>
              </a:lnSpc>
            </a:pPr>
            <a:r>
              <a:rPr lang="en-US"/>
              <a:t>	Staff parking</a:t>
            </a:r>
          </a:p>
          <a:p>
            <a:pPr>
              <a:lnSpc>
                <a:spcPct val="90000"/>
              </a:lnSpc>
            </a:pPr>
            <a:r>
              <a:rPr lang="en-US"/>
              <a:t>	Holidays, sick time, jury duty, vacations</a:t>
            </a:r>
          </a:p>
          <a:p>
            <a:pPr lvl="1">
              <a:lnSpc>
                <a:spcPct val="90000"/>
              </a:lnSpc>
            </a:pPr>
            <a:r>
              <a:rPr lang="en-US"/>
              <a:t> Holiday schedule provided</a:t>
            </a:r>
          </a:p>
          <a:p>
            <a:pPr>
              <a:lnSpc>
                <a:spcPct val="90000"/>
              </a:lnSpc>
            </a:pPr>
            <a:r>
              <a:rPr lang="en-US"/>
              <a:t>	Compensation</a:t>
            </a:r>
          </a:p>
          <a:p>
            <a:pPr>
              <a:lnSpc>
                <a:spcPct val="90000"/>
              </a:lnSpc>
            </a:pPr>
            <a:r>
              <a:rPr lang="en-US"/>
              <a:t>	Equal Employment Opportunity policy</a:t>
            </a:r>
          </a:p>
          <a:p>
            <a:pPr>
              <a:lnSpc>
                <a:spcPct val="90000"/>
              </a:lnSpc>
            </a:pPr>
            <a:r>
              <a:rPr lang="en-US"/>
              <a:t>	Schedules and hours</a:t>
            </a:r>
          </a:p>
          <a:p>
            <a:pPr>
              <a:lnSpc>
                <a:spcPct val="90000"/>
              </a:lnSpc>
            </a:pPr>
            <a:r>
              <a:rPr lang="en-US"/>
              <a:t>	Guest and Staff Safety and Security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8B26-49C0-49EF-9519-F7DF5E598468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295400"/>
            <a:ext cx="678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JOB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598613"/>
            <a:ext cx="7650163" cy="4497387"/>
          </a:xfrm>
        </p:spPr>
        <p:txBody>
          <a:bodyPr/>
          <a:lstStyle/>
          <a:p>
            <a:r>
              <a:rPr lang="en-US"/>
              <a:t>	Job Descriptions</a:t>
            </a:r>
          </a:p>
          <a:p>
            <a:r>
              <a:rPr lang="en-US"/>
              <a:t>	Performance Standards</a:t>
            </a:r>
          </a:p>
          <a:p>
            <a:r>
              <a:rPr lang="en-US"/>
              <a:t>	Promotional and Career Options</a:t>
            </a:r>
          </a:p>
          <a:p>
            <a:r>
              <a:rPr lang="en-US"/>
              <a:t>	Probationary Periods &amp; Evaluations</a:t>
            </a:r>
          </a:p>
          <a:p>
            <a:r>
              <a:rPr lang="en-US"/>
              <a:t>	Harassment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D243-5502-4F1C-8DFC-1B60A7413B43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sp">
  <a:themeElements>
    <a:clrScheme name="Whisp D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F20B7C8E-B819-43F3-AAF9-EE50B1A8363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99</TotalTime>
  <Words>92</Words>
  <Application>Microsoft Office PowerPoint</Application>
  <PresentationFormat>On-screen Show (4:3)</PresentationFormat>
  <Paragraphs>37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Century Gothic</vt:lpstr>
      <vt:lpstr>Garamond</vt:lpstr>
      <vt:lpstr>Trebuchet MS</vt:lpstr>
      <vt:lpstr>Wingdings 3</vt:lpstr>
      <vt:lpstr>Whisp</vt:lpstr>
      <vt:lpstr>WELCOME TO EMPLOYMENT WITH BELL ORCHID HOTEL IN HONOLULU!</vt:lpstr>
      <vt:lpstr>Bell Orchid Hotel</vt:lpstr>
      <vt:lpstr>POLICIES AND PROCEDURES:</vt:lpstr>
      <vt:lpstr>YOUR JOB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EMPLOYMENT WITH BELL ORCHID HOTEL IN SAN DIEGO!</dc:title>
  <dc:creator>GO! Series</dc:creator>
  <cp:lastModifiedBy>Firstname Lastname</cp:lastModifiedBy>
  <cp:revision>17</cp:revision>
  <dcterms:created xsi:type="dcterms:W3CDTF">2006-04-27T16:47:16Z</dcterms:created>
  <dcterms:modified xsi:type="dcterms:W3CDTF">2012-11-16T21:24:14Z</dcterms:modified>
</cp:coreProperties>
</file>