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0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custShowLst>
    <p:custShow name="Custom Show 1" id="0">
      <p:sldLst>
        <p:sld r:id="rId2"/>
        <p:sld r:id="rId3"/>
        <p:sld r:id="rId4"/>
      </p:sldLst>
    </p:custShow>
  </p:custShowLst>
  <p:defaultTextStyle>
    <a:defPPr>
      <a:defRPr lang="en-US"/>
    </a:defPPr>
    <a:lvl1pPr algn="l" rtl="0" fontAlgn="base">
      <a:spcBef>
        <a:spcPct val="20000"/>
      </a:spcBef>
      <a:spcAft>
        <a:spcPct val="0"/>
      </a:spcAft>
      <a:buChar char="•"/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1pPr>
    <a:lvl2pPr marL="457200" algn="l" rtl="0" fontAlgn="base">
      <a:spcBef>
        <a:spcPct val="20000"/>
      </a:spcBef>
      <a:spcAft>
        <a:spcPct val="0"/>
      </a:spcAft>
      <a:buChar char="•"/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2pPr>
    <a:lvl3pPr marL="914400" algn="l" rtl="0" fontAlgn="base">
      <a:spcBef>
        <a:spcPct val="20000"/>
      </a:spcBef>
      <a:spcAft>
        <a:spcPct val="0"/>
      </a:spcAft>
      <a:buChar char="•"/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3pPr>
    <a:lvl4pPr marL="1371600" algn="l" rtl="0" fontAlgn="base">
      <a:spcBef>
        <a:spcPct val="20000"/>
      </a:spcBef>
      <a:spcAft>
        <a:spcPct val="0"/>
      </a:spcAft>
      <a:buChar char="•"/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4pPr>
    <a:lvl5pPr marL="1828800" algn="l" rtl="0" fontAlgn="base">
      <a:spcBef>
        <a:spcPct val="20000"/>
      </a:spcBef>
      <a:spcAft>
        <a:spcPct val="0"/>
      </a:spcAft>
      <a:buChar char="•"/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5pPr>
    <a:lvl6pPr marL="2286000" algn="l" defTabSz="914400" rtl="0" eaLnBrk="1" latinLnBrk="0" hangingPunct="1"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6pPr>
    <a:lvl7pPr marL="2743200" algn="l" defTabSz="914400" rtl="0" eaLnBrk="1" latinLnBrk="0" hangingPunct="1"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7pPr>
    <a:lvl8pPr marL="3200400" algn="l" defTabSz="914400" rtl="0" eaLnBrk="1" latinLnBrk="0" hangingPunct="1"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8pPr>
    <a:lvl9pPr marL="3657600" algn="l" defTabSz="914400" rtl="0" eaLnBrk="1" latinLnBrk="0" hangingPunct="1">
      <a:defRPr sz="3000" kern="1200">
        <a:solidFill>
          <a:schemeClr val="tx1"/>
        </a:solidFill>
        <a:latin typeface="Cataneo BT" pitchFamily="66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66"/>
    <a:srgbClr val="CC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6" autoAdjust="0"/>
    <p:restoredTop sz="94575" autoAdjust="0"/>
  </p:normalViewPr>
  <p:slideViewPr>
    <p:cSldViewPr>
      <p:cViewPr varScale="1">
        <p:scale>
          <a:sx n="70" d="100"/>
          <a:sy n="70" d="100"/>
        </p:scale>
        <p:origin x="1380" y="5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buFontTx/>
              <a:buNone/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FontTx/>
              <a:buNone/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buFontTx/>
              <a:buNone/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FontTx/>
              <a:buNone/>
              <a:defRPr sz="1200">
                <a:latin typeface="Arial" charset="0"/>
              </a:defRPr>
            </a:lvl1pPr>
          </a:lstStyle>
          <a:p>
            <a:fld id="{44BEF3F3-3D7F-4608-8DCC-2F41E73FF14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385709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66441" y="2222623"/>
            <a:ext cx="5917679" cy="2554983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6441" y="4777380"/>
            <a:ext cx="5917679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5400000">
            <a:off x="7476937" y="1828799"/>
            <a:ext cx="990599" cy="228659"/>
          </a:xfrm>
        </p:spPr>
        <p:txBody>
          <a:bodyPr/>
          <a:lstStyle>
            <a:lvl1pPr algn="l">
              <a:defRPr b="0" i="0">
                <a:solidFill>
                  <a:schemeClr val="tx1"/>
                </a:solidFill>
              </a:defRPr>
            </a:lvl1pPr>
          </a:lstStyle>
          <a:p>
            <a:fld id="{DEFAB7C3-BABE-47C2-B6AB-6D984FA7F48C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5400000">
            <a:off x="6236210" y="3264407"/>
            <a:ext cx="3859795" cy="228659"/>
          </a:xfrm>
        </p:spPr>
        <p:txBody>
          <a:bodyPr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tx1">
                    <a:tint val="75000"/>
                  </a:schemeClr>
                </a:solidFill>
                <a:latin typeface="+mn-lt"/>
                <a:cs typeface="Helvetica Light"/>
              </a:defRPr>
            </a:lvl1pPr>
          </a:lstStyle>
          <a:p>
            <a:fld id="{49CDA82A-7989-4507-A4F8-3E5012DF07AF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518251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421503" y="402165"/>
            <a:ext cx="8327939" cy="3141135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reeform 5"/>
          <p:cNvSpPr>
            <a:spLocks/>
          </p:cNvSpPr>
          <p:nvPr/>
        </p:nvSpPr>
        <p:spPr bwMode="auto">
          <a:xfrm rot="10204164">
            <a:off x="426788" y="4564241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rot="10800000">
            <a:off x="485023" y="2670079"/>
            <a:ext cx="8182128" cy="2130508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  <a:gd name="connsiteX0" fmla="*/ 0 w 10000"/>
              <a:gd name="connsiteY0" fmla="*/ 0 h 10000"/>
              <a:gd name="connsiteX1" fmla="*/ 0 w 10000"/>
              <a:gd name="connsiteY1" fmla="*/ 1177 h 10000"/>
              <a:gd name="connsiteX2" fmla="*/ 0 w 10000"/>
              <a:gd name="connsiteY2" fmla="*/ 7238 h 10000"/>
              <a:gd name="connsiteX3" fmla="*/ 0 w 10000"/>
              <a:gd name="connsiteY3" fmla="*/ 9365 h 10000"/>
              <a:gd name="connsiteX4" fmla="*/ 10000 w 10000"/>
              <a:gd name="connsiteY4" fmla="*/ 10000 h 10000"/>
              <a:gd name="connsiteX5" fmla="*/ 10000 w 10000"/>
              <a:gd name="connsiteY5" fmla="*/ 7238 h 10000"/>
              <a:gd name="connsiteX6" fmla="*/ 10000 w 10000"/>
              <a:gd name="connsiteY6" fmla="*/ 1177 h 10000"/>
              <a:gd name="connsiteX7" fmla="*/ 10000 w 10000"/>
              <a:gd name="connsiteY7" fmla="*/ 0 h 10000"/>
              <a:gd name="connsiteX8" fmla="*/ 10000 w 10000"/>
              <a:gd name="connsiteY8" fmla="*/ 0 h 10000"/>
              <a:gd name="connsiteX9" fmla="*/ 9544 w 10000"/>
              <a:gd name="connsiteY9" fmla="*/ 124 h 10000"/>
              <a:gd name="connsiteX10" fmla="*/ 9093 w 10000"/>
              <a:gd name="connsiteY10" fmla="*/ 233 h 10000"/>
              <a:gd name="connsiteX11" fmla="*/ 8637 w 10000"/>
              <a:gd name="connsiteY11" fmla="*/ 327 h 10000"/>
              <a:gd name="connsiteX12" fmla="*/ 8185 w 10000"/>
              <a:gd name="connsiteY12" fmla="*/ 414 h 10000"/>
              <a:gd name="connsiteX13" fmla="*/ 7734 w 10000"/>
              <a:gd name="connsiteY13" fmla="*/ 480 h 10000"/>
              <a:gd name="connsiteX14" fmla="*/ 7286 w 10000"/>
              <a:gd name="connsiteY14" fmla="*/ 531 h 10000"/>
              <a:gd name="connsiteX15" fmla="*/ 6839 w 10000"/>
              <a:gd name="connsiteY15" fmla="*/ 574 h 10000"/>
              <a:gd name="connsiteX16" fmla="*/ 6399 w 10000"/>
              <a:gd name="connsiteY16" fmla="*/ 603 h 10000"/>
              <a:gd name="connsiteX17" fmla="*/ 5968 w 10000"/>
              <a:gd name="connsiteY17" fmla="*/ 625 h 10000"/>
              <a:gd name="connsiteX18" fmla="*/ 5540 w 10000"/>
              <a:gd name="connsiteY18" fmla="*/ 632 h 10000"/>
              <a:gd name="connsiteX19" fmla="*/ 5125 w 10000"/>
              <a:gd name="connsiteY19" fmla="*/ 632 h 10000"/>
              <a:gd name="connsiteX20" fmla="*/ 4714 w 10000"/>
              <a:gd name="connsiteY20" fmla="*/ 632 h 10000"/>
              <a:gd name="connsiteX21" fmla="*/ 4315 w 10000"/>
              <a:gd name="connsiteY21" fmla="*/ 618 h 10000"/>
              <a:gd name="connsiteX22" fmla="*/ 3927 w 10000"/>
              <a:gd name="connsiteY22" fmla="*/ 596 h 10000"/>
              <a:gd name="connsiteX23" fmla="*/ 3552 w 10000"/>
              <a:gd name="connsiteY23" fmla="*/ 567 h 10000"/>
              <a:gd name="connsiteX24" fmla="*/ 3190 w 10000"/>
              <a:gd name="connsiteY24" fmla="*/ 538 h 10000"/>
              <a:gd name="connsiteX25" fmla="*/ 2843 w 10000"/>
              <a:gd name="connsiteY25" fmla="*/ 501 h 10000"/>
              <a:gd name="connsiteX26" fmla="*/ 2508 w 10000"/>
              <a:gd name="connsiteY26" fmla="*/ 465 h 10000"/>
              <a:gd name="connsiteX27" fmla="*/ 2194 w 10000"/>
              <a:gd name="connsiteY27" fmla="*/ 422 h 10000"/>
              <a:gd name="connsiteX28" fmla="*/ 1891 w 10000"/>
              <a:gd name="connsiteY28" fmla="*/ 378 h 10000"/>
              <a:gd name="connsiteX29" fmla="*/ 1347 w 10000"/>
              <a:gd name="connsiteY29" fmla="*/ 283 h 10000"/>
              <a:gd name="connsiteX30" fmla="*/ 883 w 10000"/>
              <a:gd name="connsiteY30" fmla="*/ 196 h 10000"/>
              <a:gd name="connsiteX31" fmla="*/ 512 w 10000"/>
              <a:gd name="connsiteY31" fmla="*/ 124 h 10000"/>
              <a:gd name="connsiteX32" fmla="*/ 234 w 10000"/>
              <a:gd name="connsiteY32" fmla="*/ 58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10"/>
              <a:gd name="connsiteY0" fmla="*/ 0 h 9365"/>
              <a:gd name="connsiteX1" fmla="*/ 0 w 10010"/>
              <a:gd name="connsiteY1" fmla="*/ 1177 h 9365"/>
              <a:gd name="connsiteX2" fmla="*/ 0 w 10010"/>
              <a:gd name="connsiteY2" fmla="*/ 7238 h 9365"/>
              <a:gd name="connsiteX3" fmla="*/ 0 w 10010"/>
              <a:gd name="connsiteY3" fmla="*/ 9365 h 9365"/>
              <a:gd name="connsiteX4" fmla="*/ 10010 w 10010"/>
              <a:gd name="connsiteY4" fmla="*/ 9347 h 9365"/>
              <a:gd name="connsiteX5" fmla="*/ 10000 w 10010"/>
              <a:gd name="connsiteY5" fmla="*/ 7238 h 9365"/>
              <a:gd name="connsiteX6" fmla="*/ 10000 w 10010"/>
              <a:gd name="connsiteY6" fmla="*/ 1177 h 9365"/>
              <a:gd name="connsiteX7" fmla="*/ 10000 w 10010"/>
              <a:gd name="connsiteY7" fmla="*/ 0 h 9365"/>
              <a:gd name="connsiteX8" fmla="*/ 10000 w 10010"/>
              <a:gd name="connsiteY8" fmla="*/ 0 h 9365"/>
              <a:gd name="connsiteX9" fmla="*/ 9544 w 10010"/>
              <a:gd name="connsiteY9" fmla="*/ 124 h 9365"/>
              <a:gd name="connsiteX10" fmla="*/ 9093 w 10010"/>
              <a:gd name="connsiteY10" fmla="*/ 233 h 9365"/>
              <a:gd name="connsiteX11" fmla="*/ 8637 w 10010"/>
              <a:gd name="connsiteY11" fmla="*/ 327 h 9365"/>
              <a:gd name="connsiteX12" fmla="*/ 8185 w 10010"/>
              <a:gd name="connsiteY12" fmla="*/ 414 h 9365"/>
              <a:gd name="connsiteX13" fmla="*/ 7734 w 10010"/>
              <a:gd name="connsiteY13" fmla="*/ 480 h 9365"/>
              <a:gd name="connsiteX14" fmla="*/ 7286 w 10010"/>
              <a:gd name="connsiteY14" fmla="*/ 531 h 9365"/>
              <a:gd name="connsiteX15" fmla="*/ 6839 w 10010"/>
              <a:gd name="connsiteY15" fmla="*/ 574 h 9365"/>
              <a:gd name="connsiteX16" fmla="*/ 6399 w 10010"/>
              <a:gd name="connsiteY16" fmla="*/ 603 h 9365"/>
              <a:gd name="connsiteX17" fmla="*/ 5968 w 10010"/>
              <a:gd name="connsiteY17" fmla="*/ 625 h 9365"/>
              <a:gd name="connsiteX18" fmla="*/ 5540 w 10010"/>
              <a:gd name="connsiteY18" fmla="*/ 632 h 9365"/>
              <a:gd name="connsiteX19" fmla="*/ 5125 w 10010"/>
              <a:gd name="connsiteY19" fmla="*/ 632 h 9365"/>
              <a:gd name="connsiteX20" fmla="*/ 4714 w 10010"/>
              <a:gd name="connsiteY20" fmla="*/ 632 h 9365"/>
              <a:gd name="connsiteX21" fmla="*/ 4315 w 10010"/>
              <a:gd name="connsiteY21" fmla="*/ 618 h 9365"/>
              <a:gd name="connsiteX22" fmla="*/ 3927 w 10010"/>
              <a:gd name="connsiteY22" fmla="*/ 596 h 9365"/>
              <a:gd name="connsiteX23" fmla="*/ 3552 w 10010"/>
              <a:gd name="connsiteY23" fmla="*/ 567 h 9365"/>
              <a:gd name="connsiteX24" fmla="*/ 3190 w 10010"/>
              <a:gd name="connsiteY24" fmla="*/ 538 h 9365"/>
              <a:gd name="connsiteX25" fmla="*/ 2843 w 10010"/>
              <a:gd name="connsiteY25" fmla="*/ 501 h 9365"/>
              <a:gd name="connsiteX26" fmla="*/ 2508 w 10010"/>
              <a:gd name="connsiteY26" fmla="*/ 465 h 9365"/>
              <a:gd name="connsiteX27" fmla="*/ 2194 w 10010"/>
              <a:gd name="connsiteY27" fmla="*/ 422 h 9365"/>
              <a:gd name="connsiteX28" fmla="*/ 1891 w 10010"/>
              <a:gd name="connsiteY28" fmla="*/ 378 h 9365"/>
              <a:gd name="connsiteX29" fmla="*/ 1347 w 10010"/>
              <a:gd name="connsiteY29" fmla="*/ 283 h 9365"/>
              <a:gd name="connsiteX30" fmla="*/ 883 w 10010"/>
              <a:gd name="connsiteY30" fmla="*/ 196 h 9365"/>
              <a:gd name="connsiteX31" fmla="*/ 512 w 10010"/>
              <a:gd name="connsiteY31" fmla="*/ 124 h 9365"/>
              <a:gd name="connsiteX32" fmla="*/ 234 w 10010"/>
              <a:gd name="connsiteY32" fmla="*/ 58 h 9365"/>
              <a:gd name="connsiteX33" fmla="*/ 0 w 10010"/>
              <a:gd name="connsiteY33" fmla="*/ 0 h 9365"/>
              <a:gd name="connsiteX34" fmla="*/ 0 w 10010"/>
              <a:gd name="connsiteY34" fmla="*/ 0 h 9365"/>
              <a:gd name="connsiteX0" fmla="*/ 0 w 10000"/>
              <a:gd name="connsiteY0" fmla="*/ 0 h 10000"/>
              <a:gd name="connsiteX1" fmla="*/ 0 w 10000"/>
              <a:gd name="connsiteY1" fmla="*/ 1257 h 10000"/>
              <a:gd name="connsiteX2" fmla="*/ 0 w 10000"/>
              <a:gd name="connsiteY2" fmla="*/ 7729 h 10000"/>
              <a:gd name="connsiteX3" fmla="*/ 0 w 10000"/>
              <a:gd name="connsiteY3" fmla="*/ 10000 h 10000"/>
              <a:gd name="connsiteX4" fmla="*/ 10000 w 10000"/>
              <a:gd name="connsiteY4" fmla="*/ 4997 h 10000"/>
              <a:gd name="connsiteX5" fmla="*/ 9990 w 10000"/>
              <a:gd name="connsiteY5" fmla="*/ 7729 h 10000"/>
              <a:gd name="connsiteX6" fmla="*/ 9990 w 10000"/>
              <a:gd name="connsiteY6" fmla="*/ 1257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32 h 10000"/>
              <a:gd name="connsiteX10" fmla="*/ 9084 w 10000"/>
              <a:gd name="connsiteY10" fmla="*/ 249 h 10000"/>
              <a:gd name="connsiteX11" fmla="*/ 8628 w 10000"/>
              <a:gd name="connsiteY11" fmla="*/ 349 h 10000"/>
              <a:gd name="connsiteX12" fmla="*/ 8177 w 10000"/>
              <a:gd name="connsiteY12" fmla="*/ 442 h 10000"/>
              <a:gd name="connsiteX13" fmla="*/ 7726 w 10000"/>
              <a:gd name="connsiteY13" fmla="*/ 513 h 10000"/>
              <a:gd name="connsiteX14" fmla="*/ 7279 w 10000"/>
              <a:gd name="connsiteY14" fmla="*/ 567 h 10000"/>
              <a:gd name="connsiteX15" fmla="*/ 6832 w 10000"/>
              <a:gd name="connsiteY15" fmla="*/ 613 h 10000"/>
              <a:gd name="connsiteX16" fmla="*/ 6393 w 10000"/>
              <a:gd name="connsiteY16" fmla="*/ 644 h 10000"/>
              <a:gd name="connsiteX17" fmla="*/ 5962 w 10000"/>
              <a:gd name="connsiteY17" fmla="*/ 667 h 10000"/>
              <a:gd name="connsiteX18" fmla="*/ 5534 w 10000"/>
              <a:gd name="connsiteY18" fmla="*/ 675 h 10000"/>
              <a:gd name="connsiteX19" fmla="*/ 5120 w 10000"/>
              <a:gd name="connsiteY19" fmla="*/ 675 h 10000"/>
              <a:gd name="connsiteX20" fmla="*/ 4709 w 10000"/>
              <a:gd name="connsiteY20" fmla="*/ 675 h 10000"/>
              <a:gd name="connsiteX21" fmla="*/ 4311 w 10000"/>
              <a:gd name="connsiteY21" fmla="*/ 660 h 10000"/>
              <a:gd name="connsiteX22" fmla="*/ 3923 w 10000"/>
              <a:gd name="connsiteY22" fmla="*/ 636 h 10000"/>
              <a:gd name="connsiteX23" fmla="*/ 3548 w 10000"/>
              <a:gd name="connsiteY23" fmla="*/ 605 h 10000"/>
              <a:gd name="connsiteX24" fmla="*/ 3187 w 10000"/>
              <a:gd name="connsiteY24" fmla="*/ 574 h 10000"/>
              <a:gd name="connsiteX25" fmla="*/ 2840 w 10000"/>
              <a:gd name="connsiteY25" fmla="*/ 535 h 10000"/>
              <a:gd name="connsiteX26" fmla="*/ 2505 w 10000"/>
              <a:gd name="connsiteY26" fmla="*/ 497 h 10000"/>
              <a:gd name="connsiteX27" fmla="*/ 2192 w 10000"/>
              <a:gd name="connsiteY27" fmla="*/ 451 h 10000"/>
              <a:gd name="connsiteX28" fmla="*/ 1889 w 10000"/>
              <a:gd name="connsiteY28" fmla="*/ 404 h 10000"/>
              <a:gd name="connsiteX29" fmla="*/ 1346 w 10000"/>
              <a:gd name="connsiteY29" fmla="*/ 302 h 10000"/>
              <a:gd name="connsiteX30" fmla="*/ 882 w 10000"/>
              <a:gd name="connsiteY30" fmla="*/ 209 h 10000"/>
              <a:gd name="connsiteX31" fmla="*/ 511 w 10000"/>
              <a:gd name="connsiteY31" fmla="*/ 132 h 10000"/>
              <a:gd name="connsiteX32" fmla="*/ 234 w 10000"/>
              <a:gd name="connsiteY32" fmla="*/ 62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7818"/>
              <a:gd name="connsiteX1" fmla="*/ 0 w 10000"/>
              <a:gd name="connsiteY1" fmla="*/ 1257 h 7818"/>
              <a:gd name="connsiteX2" fmla="*/ 0 w 10000"/>
              <a:gd name="connsiteY2" fmla="*/ 7729 h 7818"/>
              <a:gd name="connsiteX3" fmla="*/ 0 w 10000"/>
              <a:gd name="connsiteY3" fmla="*/ 5016 h 7818"/>
              <a:gd name="connsiteX4" fmla="*/ 10000 w 10000"/>
              <a:gd name="connsiteY4" fmla="*/ 4997 h 7818"/>
              <a:gd name="connsiteX5" fmla="*/ 9990 w 10000"/>
              <a:gd name="connsiteY5" fmla="*/ 7729 h 7818"/>
              <a:gd name="connsiteX6" fmla="*/ 9990 w 10000"/>
              <a:gd name="connsiteY6" fmla="*/ 1257 h 7818"/>
              <a:gd name="connsiteX7" fmla="*/ 9990 w 10000"/>
              <a:gd name="connsiteY7" fmla="*/ 0 h 7818"/>
              <a:gd name="connsiteX8" fmla="*/ 9990 w 10000"/>
              <a:gd name="connsiteY8" fmla="*/ 0 h 7818"/>
              <a:gd name="connsiteX9" fmla="*/ 9534 w 10000"/>
              <a:gd name="connsiteY9" fmla="*/ 132 h 7818"/>
              <a:gd name="connsiteX10" fmla="*/ 9084 w 10000"/>
              <a:gd name="connsiteY10" fmla="*/ 249 h 7818"/>
              <a:gd name="connsiteX11" fmla="*/ 8628 w 10000"/>
              <a:gd name="connsiteY11" fmla="*/ 349 h 7818"/>
              <a:gd name="connsiteX12" fmla="*/ 8177 w 10000"/>
              <a:gd name="connsiteY12" fmla="*/ 442 h 7818"/>
              <a:gd name="connsiteX13" fmla="*/ 7726 w 10000"/>
              <a:gd name="connsiteY13" fmla="*/ 513 h 7818"/>
              <a:gd name="connsiteX14" fmla="*/ 7279 w 10000"/>
              <a:gd name="connsiteY14" fmla="*/ 567 h 7818"/>
              <a:gd name="connsiteX15" fmla="*/ 6832 w 10000"/>
              <a:gd name="connsiteY15" fmla="*/ 613 h 7818"/>
              <a:gd name="connsiteX16" fmla="*/ 6393 w 10000"/>
              <a:gd name="connsiteY16" fmla="*/ 644 h 7818"/>
              <a:gd name="connsiteX17" fmla="*/ 5962 w 10000"/>
              <a:gd name="connsiteY17" fmla="*/ 667 h 7818"/>
              <a:gd name="connsiteX18" fmla="*/ 5534 w 10000"/>
              <a:gd name="connsiteY18" fmla="*/ 675 h 7818"/>
              <a:gd name="connsiteX19" fmla="*/ 5120 w 10000"/>
              <a:gd name="connsiteY19" fmla="*/ 675 h 7818"/>
              <a:gd name="connsiteX20" fmla="*/ 4709 w 10000"/>
              <a:gd name="connsiteY20" fmla="*/ 675 h 7818"/>
              <a:gd name="connsiteX21" fmla="*/ 4311 w 10000"/>
              <a:gd name="connsiteY21" fmla="*/ 660 h 7818"/>
              <a:gd name="connsiteX22" fmla="*/ 3923 w 10000"/>
              <a:gd name="connsiteY22" fmla="*/ 636 h 7818"/>
              <a:gd name="connsiteX23" fmla="*/ 3548 w 10000"/>
              <a:gd name="connsiteY23" fmla="*/ 605 h 7818"/>
              <a:gd name="connsiteX24" fmla="*/ 3187 w 10000"/>
              <a:gd name="connsiteY24" fmla="*/ 574 h 7818"/>
              <a:gd name="connsiteX25" fmla="*/ 2840 w 10000"/>
              <a:gd name="connsiteY25" fmla="*/ 535 h 7818"/>
              <a:gd name="connsiteX26" fmla="*/ 2505 w 10000"/>
              <a:gd name="connsiteY26" fmla="*/ 497 h 7818"/>
              <a:gd name="connsiteX27" fmla="*/ 2192 w 10000"/>
              <a:gd name="connsiteY27" fmla="*/ 451 h 7818"/>
              <a:gd name="connsiteX28" fmla="*/ 1889 w 10000"/>
              <a:gd name="connsiteY28" fmla="*/ 404 h 7818"/>
              <a:gd name="connsiteX29" fmla="*/ 1346 w 10000"/>
              <a:gd name="connsiteY29" fmla="*/ 302 h 7818"/>
              <a:gd name="connsiteX30" fmla="*/ 882 w 10000"/>
              <a:gd name="connsiteY30" fmla="*/ 209 h 7818"/>
              <a:gd name="connsiteX31" fmla="*/ 511 w 10000"/>
              <a:gd name="connsiteY31" fmla="*/ 132 h 7818"/>
              <a:gd name="connsiteX32" fmla="*/ 234 w 10000"/>
              <a:gd name="connsiteY32" fmla="*/ 62 h 7818"/>
              <a:gd name="connsiteX33" fmla="*/ 0 w 10000"/>
              <a:gd name="connsiteY33" fmla="*/ 0 h 7818"/>
              <a:gd name="connsiteX34" fmla="*/ 0 w 10000"/>
              <a:gd name="connsiteY34" fmla="*/ 0 h 7818"/>
              <a:gd name="connsiteX0" fmla="*/ 0 w 10000"/>
              <a:gd name="connsiteY0" fmla="*/ 0 h 10000"/>
              <a:gd name="connsiteX1" fmla="*/ 0 w 10000"/>
              <a:gd name="connsiteY1" fmla="*/ 1608 h 10000"/>
              <a:gd name="connsiteX2" fmla="*/ 0 w 10000"/>
              <a:gd name="connsiteY2" fmla="*/ 6393 h 10000"/>
              <a:gd name="connsiteX3" fmla="*/ 0 w 10000"/>
              <a:gd name="connsiteY3" fmla="*/ 6416 h 10000"/>
              <a:gd name="connsiteX4" fmla="*/ 10000 w 10000"/>
              <a:gd name="connsiteY4" fmla="*/ 6392 h 10000"/>
              <a:gd name="connsiteX5" fmla="*/ 9990 w 10000"/>
              <a:gd name="connsiteY5" fmla="*/ 9886 h 10000"/>
              <a:gd name="connsiteX6" fmla="*/ 9990 w 10000"/>
              <a:gd name="connsiteY6" fmla="*/ 1608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69 h 10000"/>
              <a:gd name="connsiteX10" fmla="*/ 9084 w 10000"/>
              <a:gd name="connsiteY10" fmla="*/ 318 h 10000"/>
              <a:gd name="connsiteX11" fmla="*/ 8628 w 10000"/>
              <a:gd name="connsiteY11" fmla="*/ 446 h 10000"/>
              <a:gd name="connsiteX12" fmla="*/ 8177 w 10000"/>
              <a:gd name="connsiteY12" fmla="*/ 565 h 10000"/>
              <a:gd name="connsiteX13" fmla="*/ 7726 w 10000"/>
              <a:gd name="connsiteY13" fmla="*/ 656 h 10000"/>
              <a:gd name="connsiteX14" fmla="*/ 7279 w 10000"/>
              <a:gd name="connsiteY14" fmla="*/ 725 h 10000"/>
              <a:gd name="connsiteX15" fmla="*/ 6832 w 10000"/>
              <a:gd name="connsiteY15" fmla="*/ 784 h 10000"/>
              <a:gd name="connsiteX16" fmla="*/ 6393 w 10000"/>
              <a:gd name="connsiteY16" fmla="*/ 824 h 10000"/>
              <a:gd name="connsiteX17" fmla="*/ 5962 w 10000"/>
              <a:gd name="connsiteY17" fmla="*/ 853 h 10000"/>
              <a:gd name="connsiteX18" fmla="*/ 5534 w 10000"/>
              <a:gd name="connsiteY18" fmla="*/ 863 h 10000"/>
              <a:gd name="connsiteX19" fmla="*/ 5120 w 10000"/>
              <a:gd name="connsiteY19" fmla="*/ 863 h 10000"/>
              <a:gd name="connsiteX20" fmla="*/ 4709 w 10000"/>
              <a:gd name="connsiteY20" fmla="*/ 863 h 10000"/>
              <a:gd name="connsiteX21" fmla="*/ 4311 w 10000"/>
              <a:gd name="connsiteY21" fmla="*/ 844 h 10000"/>
              <a:gd name="connsiteX22" fmla="*/ 3923 w 10000"/>
              <a:gd name="connsiteY22" fmla="*/ 814 h 10000"/>
              <a:gd name="connsiteX23" fmla="*/ 3548 w 10000"/>
              <a:gd name="connsiteY23" fmla="*/ 774 h 10000"/>
              <a:gd name="connsiteX24" fmla="*/ 3187 w 10000"/>
              <a:gd name="connsiteY24" fmla="*/ 734 h 10000"/>
              <a:gd name="connsiteX25" fmla="*/ 2840 w 10000"/>
              <a:gd name="connsiteY25" fmla="*/ 684 h 10000"/>
              <a:gd name="connsiteX26" fmla="*/ 2505 w 10000"/>
              <a:gd name="connsiteY26" fmla="*/ 636 h 10000"/>
              <a:gd name="connsiteX27" fmla="*/ 2192 w 10000"/>
              <a:gd name="connsiteY27" fmla="*/ 577 h 10000"/>
              <a:gd name="connsiteX28" fmla="*/ 1889 w 10000"/>
              <a:gd name="connsiteY28" fmla="*/ 517 h 10000"/>
              <a:gd name="connsiteX29" fmla="*/ 1346 w 10000"/>
              <a:gd name="connsiteY29" fmla="*/ 386 h 10000"/>
              <a:gd name="connsiteX30" fmla="*/ 882 w 10000"/>
              <a:gd name="connsiteY30" fmla="*/ 267 h 10000"/>
              <a:gd name="connsiteX31" fmla="*/ 511 w 10000"/>
              <a:gd name="connsiteY31" fmla="*/ 169 h 10000"/>
              <a:gd name="connsiteX32" fmla="*/ 234 w 10000"/>
              <a:gd name="connsiteY32" fmla="*/ 79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6669"/>
              <a:gd name="connsiteX1" fmla="*/ 0 w 10000"/>
              <a:gd name="connsiteY1" fmla="*/ 1608 h 6669"/>
              <a:gd name="connsiteX2" fmla="*/ 0 w 10000"/>
              <a:gd name="connsiteY2" fmla="*/ 6393 h 6669"/>
              <a:gd name="connsiteX3" fmla="*/ 0 w 10000"/>
              <a:gd name="connsiteY3" fmla="*/ 6416 h 6669"/>
              <a:gd name="connsiteX4" fmla="*/ 10000 w 10000"/>
              <a:gd name="connsiteY4" fmla="*/ 6392 h 6669"/>
              <a:gd name="connsiteX5" fmla="*/ 10000 w 10000"/>
              <a:gd name="connsiteY5" fmla="*/ 6393 h 6669"/>
              <a:gd name="connsiteX6" fmla="*/ 9990 w 10000"/>
              <a:gd name="connsiteY6" fmla="*/ 1608 h 6669"/>
              <a:gd name="connsiteX7" fmla="*/ 9990 w 10000"/>
              <a:gd name="connsiteY7" fmla="*/ 0 h 6669"/>
              <a:gd name="connsiteX8" fmla="*/ 9990 w 10000"/>
              <a:gd name="connsiteY8" fmla="*/ 0 h 6669"/>
              <a:gd name="connsiteX9" fmla="*/ 9534 w 10000"/>
              <a:gd name="connsiteY9" fmla="*/ 169 h 6669"/>
              <a:gd name="connsiteX10" fmla="*/ 9084 w 10000"/>
              <a:gd name="connsiteY10" fmla="*/ 318 h 6669"/>
              <a:gd name="connsiteX11" fmla="*/ 8628 w 10000"/>
              <a:gd name="connsiteY11" fmla="*/ 446 h 6669"/>
              <a:gd name="connsiteX12" fmla="*/ 8177 w 10000"/>
              <a:gd name="connsiteY12" fmla="*/ 565 h 6669"/>
              <a:gd name="connsiteX13" fmla="*/ 7726 w 10000"/>
              <a:gd name="connsiteY13" fmla="*/ 656 h 6669"/>
              <a:gd name="connsiteX14" fmla="*/ 7279 w 10000"/>
              <a:gd name="connsiteY14" fmla="*/ 725 h 6669"/>
              <a:gd name="connsiteX15" fmla="*/ 6832 w 10000"/>
              <a:gd name="connsiteY15" fmla="*/ 784 h 6669"/>
              <a:gd name="connsiteX16" fmla="*/ 6393 w 10000"/>
              <a:gd name="connsiteY16" fmla="*/ 824 h 6669"/>
              <a:gd name="connsiteX17" fmla="*/ 5962 w 10000"/>
              <a:gd name="connsiteY17" fmla="*/ 853 h 6669"/>
              <a:gd name="connsiteX18" fmla="*/ 5534 w 10000"/>
              <a:gd name="connsiteY18" fmla="*/ 863 h 6669"/>
              <a:gd name="connsiteX19" fmla="*/ 5120 w 10000"/>
              <a:gd name="connsiteY19" fmla="*/ 863 h 6669"/>
              <a:gd name="connsiteX20" fmla="*/ 4709 w 10000"/>
              <a:gd name="connsiteY20" fmla="*/ 863 h 6669"/>
              <a:gd name="connsiteX21" fmla="*/ 4311 w 10000"/>
              <a:gd name="connsiteY21" fmla="*/ 844 h 6669"/>
              <a:gd name="connsiteX22" fmla="*/ 3923 w 10000"/>
              <a:gd name="connsiteY22" fmla="*/ 814 h 6669"/>
              <a:gd name="connsiteX23" fmla="*/ 3548 w 10000"/>
              <a:gd name="connsiteY23" fmla="*/ 774 h 6669"/>
              <a:gd name="connsiteX24" fmla="*/ 3187 w 10000"/>
              <a:gd name="connsiteY24" fmla="*/ 734 h 6669"/>
              <a:gd name="connsiteX25" fmla="*/ 2840 w 10000"/>
              <a:gd name="connsiteY25" fmla="*/ 684 h 6669"/>
              <a:gd name="connsiteX26" fmla="*/ 2505 w 10000"/>
              <a:gd name="connsiteY26" fmla="*/ 636 h 6669"/>
              <a:gd name="connsiteX27" fmla="*/ 2192 w 10000"/>
              <a:gd name="connsiteY27" fmla="*/ 577 h 6669"/>
              <a:gd name="connsiteX28" fmla="*/ 1889 w 10000"/>
              <a:gd name="connsiteY28" fmla="*/ 517 h 6669"/>
              <a:gd name="connsiteX29" fmla="*/ 1346 w 10000"/>
              <a:gd name="connsiteY29" fmla="*/ 386 h 6669"/>
              <a:gd name="connsiteX30" fmla="*/ 882 w 10000"/>
              <a:gd name="connsiteY30" fmla="*/ 267 h 6669"/>
              <a:gd name="connsiteX31" fmla="*/ 511 w 10000"/>
              <a:gd name="connsiteY31" fmla="*/ 169 h 6669"/>
              <a:gd name="connsiteX32" fmla="*/ 234 w 10000"/>
              <a:gd name="connsiteY32" fmla="*/ 79 h 6669"/>
              <a:gd name="connsiteX33" fmla="*/ 0 w 10000"/>
              <a:gd name="connsiteY33" fmla="*/ 0 h 6669"/>
              <a:gd name="connsiteX34" fmla="*/ 0 w 10000"/>
              <a:gd name="connsiteY34" fmla="*/ 0 h 6669"/>
              <a:gd name="connsiteX0" fmla="*/ 0 w 10000"/>
              <a:gd name="connsiteY0" fmla="*/ 0 h 9621"/>
              <a:gd name="connsiteX1" fmla="*/ 0 w 10000"/>
              <a:gd name="connsiteY1" fmla="*/ 2411 h 9621"/>
              <a:gd name="connsiteX2" fmla="*/ 0 w 10000"/>
              <a:gd name="connsiteY2" fmla="*/ 9586 h 9621"/>
              <a:gd name="connsiteX3" fmla="*/ 0 w 10000"/>
              <a:gd name="connsiteY3" fmla="*/ 9621 h 9621"/>
              <a:gd name="connsiteX4" fmla="*/ 10000 w 10000"/>
              <a:gd name="connsiteY4" fmla="*/ 9585 h 9621"/>
              <a:gd name="connsiteX5" fmla="*/ 10000 w 10000"/>
              <a:gd name="connsiteY5" fmla="*/ 9586 h 9621"/>
              <a:gd name="connsiteX6" fmla="*/ 9990 w 10000"/>
              <a:gd name="connsiteY6" fmla="*/ 2411 h 9621"/>
              <a:gd name="connsiteX7" fmla="*/ 9990 w 10000"/>
              <a:gd name="connsiteY7" fmla="*/ 0 h 9621"/>
              <a:gd name="connsiteX8" fmla="*/ 9990 w 10000"/>
              <a:gd name="connsiteY8" fmla="*/ 0 h 9621"/>
              <a:gd name="connsiteX9" fmla="*/ 9534 w 10000"/>
              <a:gd name="connsiteY9" fmla="*/ 253 h 9621"/>
              <a:gd name="connsiteX10" fmla="*/ 9084 w 10000"/>
              <a:gd name="connsiteY10" fmla="*/ 477 h 9621"/>
              <a:gd name="connsiteX11" fmla="*/ 8628 w 10000"/>
              <a:gd name="connsiteY11" fmla="*/ 669 h 9621"/>
              <a:gd name="connsiteX12" fmla="*/ 8177 w 10000"/>
              <a:gd name="connsiteY12" fmla="*/ 847 h 9621"/>
              <a:gd name="connsiteX13" fmla="*/ 7726 w 10000"/>
              <a:gd name="connsiteY13" fmla="*/ 984 h 9621"/>
              <a:gd name="connsiteX14" fmla="*/ 7279 w 10000"/>
              <a:gd name="connsiteY14" fmla="*/ 1087 h 9621"/>
              <a:gd name="connsiteX15" fmla="*/ 6832 w 10000"/>
              <a:gd name="connsiteY15" fmla="*/ 1176 h 9621"/>
              <a:gd name="connsiteX16" fmla="*/ 6393 w 10000"/>
              <a:gd name="connsiteY16" fmla="*/ 1236 h 9621"/>
              <a:gd name="connsiteX17" fmla="*/ 5962 w 10000"/>
              <a:gd name="connsiteY17" fmla="*/ 1279 h 9621"/>
              <a:gd name="connsiteX18" fmla="*/ 5534 w 10000"/>
              <a:gd name="connsiteY18" fmla="*/ 1294 h 9621"/>
              <a:gd name="connsiteX19" fmla="*/ 5120 w 10000"/>
              <a:gd name="connsiteY19" fmla="*/ 1294 h 9621"/>
              <a:gd name="connsiteX20" fmla="*/ 4709 w 10000"/>
              <a:gd name="connsiteY20" fmla="*/ 1294 h 9621"/>
              <a:gd name="connsiteX21" fmla="*/ 4311 w 10000"/>
              <a:gd name="connsiteY21" fmla="*/ 1266 h 9621"/>
              <a:gd name="connsiteX22" fmla="*/ 3923 w 10000"/>
              <a:gd name="connsiteY22" fmla="*/ 1221 h 9621"/>
              <a:gd name="connsiteX23" fmla="*/ 3548 w 10000"/>
              <a:gd name="connsiteY23" fmla="*/ 1161 h 9621"/>
              <a:gd name="connsiteX24" fmla="*/ 3187 w 10000"/>
              <a:gd name="connsiteY24" fmla="*/ 1101 h 9621"/>
              <a:gd name="connsiteX25" fmla="*/ 2840 w 10000"/>
              <a:gd name="connsiteY25" fmla="*/ 1026 h 9621"/>
              <a:gd name="connsiteX26" fmla="*/ 2505 w 10000"/>
              <a:gd name="connsiteY26" fmla="*/ 954 h 9621"/>
              <a:gd name="connsiteX27" fmla="*/ 2192 w 10000"/>
              <a:gd name="connsiteY27" fmla="*/ 865 h 9621"/>
              <a:gd name="connsiteX28" fmla="*/ 1889 w 10000"/>
              <a:gd name="connsiteY28" fmla="*/ 775 h 9621"/>
              <a:gd name="connsiteX29" fmla="*/ 1346 w 10000"/>
              <a:gd name="connsiteY29" fmla="*/ 579 h 9621"/>
              <a:gd name="connsiteX30" fmla="*/ 882 w 10000"/>
              <a:gd name="connsiteY30" fmla="*/ 400 h 9621"/>
              <a:gd name="connsiteX31" fmla="*/ 511 w 10000"/>
              <a:gd name="connsiteY31" fmla="*/ 253 h 9621"/>
              <a:gd name="connsiteX32" fmla="*/ 234 w 10000"/>
              <a:gd name="connsiteY32" fmla="*/ 118 h 9621"/>
              <a:gd name="connsiteX33" fmla="*/ 0 w 10000"/>
              <a:gd name="connsiteY33" fmla="*/ 0 h 9621"/>
              <a:gd name="connsiteX34" fmla="*/ 0 w 10000"/>
              <a:gd name="connsiteY34" fmla="*/ 0 h 96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10000" h="9621">
                <a:moveTo>
                  <a:pt x="0" y="0"/>
                </a:moveTo>
                <a:lnTo>
                  <a:pt x="0" y="2411"/>
                </a:lnTo>
                <a:lnTo>
                  <a:pt x="0" y="9586"/>
                </a:lnTo>
                <a:lnTo>
                  <a:pt x="0" y="9621"/>
                </a:lnTo>
                <a:lnTo>
                  <a:pt x="10000" y="9585"/>
                </a:lnTo>
                <a:cubicBezTo>
                  <a:pt x="9997" y="8144"/>
                  <a:pt x="10003" y="9571"/>
                  <a:pt x="10000" y="9586"/>
                </a:cubicBezTo>
                <a:cubicBezTo>
                  <a:pt x="9997" y="7194"/>
                  <a:pt x="9993" y="4803"/>
                  <a:pt x="9990" y="2411"/>
                </a:cubicBezTo>
                <a:lnTo>
                  <a:pt x="9990" y="0"/>
                </a:lnTo>
                <a:lnTo>
                  <a:pt x="9990" y="0"/>
                </a:lnTo>
                <a:lnTo>
                  <a:pt x="9534" y="253"/>
                </a:lnTo>
                <a:lnTo>
                  <a:pt x="9084" y="477"/>
                </a:lnTo>
                <a:lnTo>
                  <a:pt x="8628" y="669"/>
                </a:lnTo>
                <a:lnTo>
                  <a:pt x="8177" y="847"/>
                </a:lnTo>
                <a:lnTo>
                  <a:pt x="7726" y="984"/>
                </a:lnTo>
                <a:lnTo>
                  <a:pt x="7279" y="1087"/>
                </a:lnTo>
                <a:lnTo>
                  <a:pt x="6832" y="1176"/>
                </a:lnTo>
                <a:lnTo>
                  <a:pt x="6393" y="1236"/>
                </a:lnTo>
                <a:lnTo>
                  <a:pt x="5962" y="1279"/>
                </a:lnTo>
                <a:lnTo>
                  <a:pt x="5534" y="1294"/>
                </a:lnTo>
                <a:lnTo>
                  <a:pt x="5120" y="1294"/>
                </a:lnTo>
                <a:lnTo>
                  <a:pt x="4709" y="1294"/>
                </a:lnTo>
                <a:lnTo>
                  <a:pt x="4311" y="1266"/>
                </a:lnTo>
                <a:lnTo>
                  <a:pt x="3923" y="1221"/>
                </a:lnTo>
                <a:lnTo>
                  <a:pt x="3548" y="1161"/>
                </a:lnTo>
                <a:lnTo>
                  <a:pt x="3187" y="1101"/>
                </a:lnTo>
                <a:lnTo>
                  <a:pt x="2840" y="1026"/>
                </a:lnTo>
                <a:lnTo>
                  <a:pt x="2505" y="954"/>
                </a:lnTo>
                <a:lnTo>
                  <a:pt x="2192" y="865"/>
                </a:lnTo>
                <a:lnTo>
                  <a:pt x="1889" y="775"/>
                </a:lnTo>
                <a:lnTo>
                  <a:pt x="1346" y="579"/>
                </a:lnTo>
                <a:lnTo>
                  <a:pt x="882" y="400"/>
                </a:lnTo>
                <a:lnTo>
                  <a:pt x="511" y="253"/>
                </a:lnTo>
                <a:lnTo>
                  <a:pt x="234" y="118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5" y="4961453"/>
            <a:ext cx="6422002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66441" y="685800"/>
            <a:ext cx="6422004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3" y="5528191"/>
            <a:ext cx="6422003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863840633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 rot="21010068">
            <a:off x="6359946" y="2780895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485023" y="4343399"/>
            <a:ext cx="8182128" cy="2112436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023" y="2854646"/>
            <a:ext cx="8182128" cy="2130508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  <a:gd name="connsiteX0" fmla="*/ 0 w 10000"/>
              <a:gd name="connsiteY0" fmla="*/ 0 h 10000"/>
              <a:gd name="connsiteX1" fmla="*/ 0 w 10000"/>
              <a:gd name="connsiteY1" fmla="*/ 1177 h 10000"/>
              <a:gd name="connsiteX2" fmla="*/ 0 w 10000"/>
              <a:gd name="connsiteY2" fmla="*/ 7238 h 10000"/>
              <a:gd name="connsiteX3" fmla="*/ 0 w 10000"/>
              <a:gd name="connsiteY3" fmla="*/ 9365 h 10000"/>
              <a:gd name="connsiteX4" fmla="*/ 10000 w 10000"/>
              <a:gd name="connsiteY4" fmla="*/ 10000 h 10000"/>
              <a:gd name="connsiteX5" fmla="*/ 10000 w 10000"/>
              <a:gd name="connsiteY5" fmla="*/ 7238 h 10000"/>
              <a:gd name="connsiteX6" fmla="*/ 10000 w 10000"/>
              <a:gd name="connsiteY6" fmla="*/ 1177 h 10000"/>
              <a:gd name="connsiteX7" fmla="*/ 10000 w 10000"/>
              <a:gd name="connsiteY7" fmla="*/ 0 h 10000"/>
              <a:gd name="connsiteX8" fmla="*/ 10000 w 10000"/>
              <a:gd name="connsiteY8" fmla="*/ 0 h 10000"/>
              <a:gd name="connsiteX9" fmla="*/ 9544 w 10000"/>
              <a:gd name="connsiteY9" fmla="*/ 124 h 10000"/>
              <a:gd name="connsiteX10" fmla="*/ 9093 w 10000"/>
              <a:gd name="connsiteY10" fmla="*/ 233 h 10000"/>
              <a:gd name="connsiteX11" fmla="*/ 8637 w 10000"/>
              <a:gd name="connsiteY11" fmla="*/ 327 h 10000"/>
              <a:gd name="connsiteX12" fmla="*/ 8185 w 10000"/>
              <a:gd name="connsiteY12" fmla="*/ 414 h 10000"/>
              <a:gd name="connsiteX13" fmla="*/ 7734 w 10000"/>
              <a:gd name="connsiteY13" fmla="*/ 480 h 10000"/>
              <a:gd name="connsiteX14" fmla="*/ 7286 w 10000"/>
              <a:gd name="connsiteY14" fmla="*/ 531 h 10000"/>
              <a:gd name="connsiteX15" fmla="*/ 6839 w 10000"/>
              <a:gd name="connsiteY15" fmla="*/ 574 h 10000"/>
              <a:gd name="connsiteX16" fmla="*/ 6399 w 10000"/>
              <a:gd name="connsiteY16" fmla="*/ 603 h 10000"/>
              <a:gd name="connsiteX17" fmla="*/ 5968 w 10000"/>
              <a:gd name="connsiteY17" fmla="*/ 625 h 10000"/>
              <a:gd name="connsiteX18" fmla="*/ 5540 w 10000"/>
              <a:gd name="connsiteY18" fmla="*/ 632 h 10000"/>
              <a:gd name="connsiteX19" fmla="*/ 5125 w 10000"/>
              <a:gd name="connsiteY19" fmla="*/ 632 h 10000"/>
              <a:gd name="connsiteX20" fmla="*/ 4714 w 10000"/>
              <a:gd name="connsiteY20" fmla="*/ 632 h 10000"/>
              <a:gd name="connsiteX21" fmla="*/ 4315 w 10000"/>
              <a:gd name="connsiteY21" fmla="*/ 618 h 10000"/>
              <a:gd name="connsiteX22" fmla="*/ 3927 w 10000"/>
              <a:gd name="connsiteY22" fmla="*/ 596 h 10000"/>
              <a:gd name="connsiteX23" fmla="*/ 3552 w 10000"/>
              <a:gd name="connsiteY23" fmla="*/ 567 h 10000"/>
              <a:gd name="connsiteX24" fmla="*/ 3190 w 10000"/>
              <a:gd name="connsiteY24" fmla="*/ 538 h 10000"/>
              <a:gd name="connsiteX25" fmla="*/ 2843 w 10000"/>
              <a:gd name="connsiteY25" fmla="*/ 501 h 10000"/>
              <a:gd name="connsiteX26" fmla="*/ 2508 w 10000"/>
              <a:gd name="connsiteY26" fmla="*/ 465 h 10000"/>
              <a:gd name="connsiteX27" fmla="*/ 2194 w 10000"/>
              <a:gd name="connsiteY27" fmla="*/ 422 h 10000"/>
              <a:gd name="connsiteX28" fmla="*/ 1891 w 10000"/>
              <a:gd name="connsiteY28" fmla="*/ 378 h 10000"/>
              <a:gd name="connsiteX29" fmla="*/ 1347 w 10000"/>
              <a:gd name="connsiteY29" fmla="*/ 283 h 10000"/>
              <a:gd name="connsiteX30" fmla="*/ 883 w 10000"/>
              <a:gd name="connsiteY30" fmla="*/ 196 h 10000"/>
              <a:gd name="connsiteX31" fmla="*/ 512 w 10000"/>
              <a:gd name="connsiteY31" fmla="*/ 124 h 10000"/>
              <a:gd name="connsiteX32" fmla="*/ 234 w 10000"/>
              <a:gd name="connsiteY32" fmla="*/ 58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10"/>
              <a:gd name="connsiteY0" fmla="*/ 0 h 9365"/>
              <a:gd name="connsiteX1" fmla="*/ 0 w 10010"/>
              <a:gd name="connsiteY1" fmla="*/ 1177 h 9365"/>
              <a:gd name="connsiteX2" fmla="*/ 0 w 10010"/>
              <a:gd name="connsiteY2" fmla="*/ 7238 h 9365"/>
              <a:gd name="connsiteX3" fmla="*/ 0 w 10010"/>
              <a:gd name="connsiteY3" fmla="*/ 9365 h 9365"/>
              <a:gd name="connsiteX4" fmla="*/ 10010 w 10010"/>
              <a:gd name="connsiteY4" fmla="*/ 9347 h 9365"/>
              <a:gd name="connsiteX5" fmla="*/ 10000 w 10010"/>
              <a:gd name="connsiteY5" fmla="*/ 7238 h 9365"/>
              <a:gd name="connsiteX6" fmla="*/ 10000 w 10010"/>
              <a:gd name="connsiteY6" fmla="*/ 1177 h 9365"/>
              <a:gd name="connsiteX7" fmla="*/ 10000 w 10010"/>
              <a:gd name="connsiteY7" fmla="*/ 0 h 9365"/>
              <a:gd name="connsiteX8" fmla="*/ 10000 w 10010"/>
              <a:gd name="connsiteY8" fmla="*/ 0 h 9365"/>
              <a:gd name="connsiteX9" fmla="*/ 9544 w 10010"/>
              <a:gd name="connsiteY9" fmla="*/ 124 h 9365"/>
              <a:gd name="connsiteX10" fmla="*/ 9093 w 10010"/>
              <a:gd name="connsiteY10" fmla="*/ 233 h 9365"/>
              <a:gd name="connsiteX11" fmla="*/ 8637 w 10010"/>
              <a:gd name="connsiteY11" fmla="*/ 327 h 9365"/>
              <a:gd name="connsiteX12" fmla="*/ 8185 w 10010"/>
              <a:gd name="connsiteY12" fmla="*/ 414 h 9365"/>
              <a:gd name="connsiteX13" fmla="*/ 7734 w 10010"/>
              <a:gd name="connsiteY13" fmla="*/ 480 h 9365"/>
              <a:gd name="connsiteX14" fmla="*/ 7286 w 10010"/>
              <a:gd name="connsiteY14" fmla="*/ 531 h 9365"/>
              <a:gd name="connsiteX15" fmla="*/ 6839 w 10010"/>
              <a:gd name="connsiteY15" fmla="*/ 574 h 9365"/>
              <a:gd name="connsiteX16" fmla="*/ 6399 w 10010"/>
              <a:gd name="connsiteY16" fmla="*/ 603 h 9365"/>
              <a:gd name="connsiteX17" fmla="*/ 5968 w 10010"/>
              <a:gd name="connsiteY17" fmla="*/ 625 h 9365"/>
              <a:gd name="connsiteX18" fmla="*/ 5540 w 10010"/>
              <a:gd name="connsiteY18" fmla="*/ 632 h 9365"/>
              <a:gd name="connsiteX19" fmla="*/ 5125 w 10010"/>
              <a:gd name="connsiteY19" fmla="*/ 632 h 9365"/>
              <a:gd name="connsiteX20" fmla="*/ 4714 w 10010"/>
              <a:gd name="connsiteY20" fmla="*/ 632 h 9365"/>
              <a:gd name="connsiteX21" fmla="*/ 4315 w 10010"/>
              <a:gd name="connsiteY21" fmla="*/ 618 h 9365"/>
              <a:gd name="connsiteX22" fmla="*/ 3927 w 10010"/>
              <a:gd name="connsiteY22" fmla="*/ 596 h 9365"/>
              <a:gd name="connsiteX23" fmla="*/ 3552 w 10010"/>
              <a:gd name="connsiteY23" fmla="*/ 567 h 9365"/>
              <a:gd name="connsiteX24" fmla="*/ 3190 w 10010"/>
              <a:gd name="connsiteY24" fmla="*/ 538 h 9365"/>
              <a:gd name="connsiteX25" fmla="*/ 2843 w 10010"/>
              <a:gd name="connsiteY25" fmla="*/ 501 h 9365"/>
              <a:gd name="connsiteX26" fmla="*/ 2508 w 10010"/>
              <a:gd name="connsiteY26" fmla="*/ 465 h 9365"/>
              <a:gd name="connsiteX27" fmla="*/ 2194 w 10010"/>
              <a:gd name="connsiteY27" fmla="*/ 422 h 9365"/>
              <a:gd name="connsiteX28" fmla="*/ 1891 w 10010"/>
              <a:gd name="connsiteY28" fmla="*/ 378 h 9365"/>
              <a:gd name="connsiteX29" fmla="*/ 1347 w 10010"/>
              <a:gd name="connsiteY29" fmla="*/ 283 h 9365"/>
              <a:gd name="connsiteX30" fmla="*/ 883 w 10010"/>
              <a:gd name="connsiteY30" fmla="*/ 196 h 9365"/>
              <a:gd name="connsiteX31" fmla="*/ 512 w 10010"/>
              <a:gd name="connsiteY31" fmla="*/ 124 h 9365"/>
              <a:gd name="connsiteX32" fmla="*/ 234 w 10010"/>
              <a:gd name="connsiteY32" fmla="*/ 58 h 9365"/>
              <a:gd name="connsiteX33" fmla="*/ 0 w 10010"/>
              <a:gd name="connsiteY33" fmla="*/ 0 h 9365"/>
              <a:gd name="connsiteX34" fmla="*/ 0 w 10010"/>
              <a:gd name="connsiteY34" fmla="*/ 0 h 9365"/>
              <a:gd name="connsiteX0" fmla="*/ 0 w 10000"/>
              <a:gd name="connsiteY0" fmla="*/ 0 h 10000"/>
              <a:gd name="connsiteX1" fmla="*/ 0 w 10000"/>
              <a:gd name="connsiteY1" fmla="*/ 1257 h 10000"/>
              <a:gd name="connsiteX2" fmla="*/ 0 w 10000"/>
              <a:gd name="connsiteY2" fmla="*/ 7729 h 10000"/>
              <a:gd name="connsiteX3" fmla="*/ 0 w 10000"/>
              <a:gd name="connsiteY3" fmla="*/ 10000 h 10000"/>
              <a:gd name="connsiteX4" fmla="*/ 10000 w 10000"/>
              <a:gd name="connsiteY4" fmla="*/ 4997 h 10000"/>
              <a:gd name="connsiteX5" fmla="*/ 9990 w 10000"/>
              <a:gd name="connsiteY5" fmla="*/ 7729 h 10000"/>
              <a:gd name="connsiteX6" fmla="*/ 9990 w 10000"/>
              <a:gd name="connsiteY6" fmla="*/ 1257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32 h 10000"/>
              <a:gd name="connsiteX10" fmla="*/ 9084 w 10000"/>
              <a:gd name="connsiteY10" fmla="*/ 249 h 10000"/>
              <a:gd name="connsiteX11" fmla="*/ 8628 w 10000"/>
              <a:gd name="connsiteY11" fmla="*/ 349 h 10000"/>
              <a:gd name="connsiteX12" fmla="*/ 8177 w 10000"/>
              <a:gd name="connsiteY12" fmla="*/ 442 h 10000"/>
              <a:gd name="connsiteX13" fmla="*/ 7726 w 10000"/>
              <a:gd name="connsiteY13" fmla="*/ 513 h 10000"/>
              <a:gd name="connsiteX14" fmla="*/ 7279 w 10000"/>
              <a:gd name="connsiteY14" fmla="*/ 567 h 10000"/>
              <a:gd name="connsiteX15" fmla="*/ 6832 w 10000"/>
              <a:gd name="connsiteY15" fmla="*/ 613 h 10000"/>
              <a:gd name="connsiteX16" fmla="*/ 6393 w 10000"/>
              <a:gd name="connsiteY16" fmla="*/ 644 h 10000"/>
              <a:gd name="connsiteX17" fmla="*/ 5962 w 10000"/>
              <a:gd name="connsiteY17" fmla="*/ 667 h 10000"/>
              <a:gd name="connsiteX18" fmla="*/ 5534 w 10000"/>
              <a:gd name="connsiteY18" fmla="*/ 675 h 10000"/>
              <a:gd name="connsiteX19" fmla="*/ 5120 w 10000"/>
              <a:gd name="connsiteY19" fmla="*/ 675 h 10000"/>
              <a:gd name="connsiteX20" fmla="*/ 4709 w 10000"/>
              <a:gd name="connsiteY20" fmla="*/ 675 h 10000"/>
              <a:gd name="connsiteX21" fmla="*/ 4311 w 10000"/>
              <a:gd name="connsiteY21" fmla="*/ 660 h 10000"/>
              <a:gd name="connsiteX22" fmla="*/ 3923 w 10000"/>
              <a:gd name="connsiteY22" fmla="*/ 636 h 10000"/>
              <a:gd name="connsiteX23" fmla="*/ 3548 w 10000"/>
              <a:gd name="connsiteY23" fmla="*/ 605 h 10000"/>
              <a:gd name="connsiteX24" fmla="*/ 3187 w 10000"/>
              <a:gd name="connsiteY24" fmla="*/ 574 h 10000"/>
              <a:gd name="connsiteX25" fmla="*/ 2840 w 10000"/>
              <a:gd name="connsiteY25" fmla="*/ 535 h 10000"/>
              <a:gd name="connsiteX26" fmla="*/ 2505 w 10000"/>
              <a:gd name="connsiteY26" fmla="*/ 497 h 10000"/>
              <a:gd name="connsiteX27" fmla="*/ 2192 w 10000"/>
              <a:gd name="connsiteY27" fmla="*/ 451 h 10000"/>
              <a:gd name="connsiteX28" fmla="*/ 1889 w 10000"/>
              <a:gd name="connsiteY28" fmla="*/ 404 h 10000"/>
              <a:gd name="connsiteX29" fmla="*/ 1346 w 10000"/>
              <a:gd name="connsiteY29" fmla="*/ 302 h 10000"/>
              <a:gd name="connsiteX30" fmla="*/ 882 w 10000"/>
              <a:gd name="connsiteY30" fmla="*/ 209 h 10000"/>
              <a:gd name="connsiteX31" fmla="*/ 511 w 10000"/>
              <a:gd name="connsiteY31" fmla="*/ 132 h 10000"/>
              <a:gd name="connsiteX32" fmla="*/ 234 w 10000"/>
              <a:gd name="connsiteY32" fmla="*/ 62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7818"/>
              <a:gd name="connsiteX1" fmla="*/ 0 w 10000"/>
              <a:gd name="connsiteY1" fmla="*/ 1257 h 7818"/>
              <a:gd name="connsiteX2" fmla="*/ 0 w 10000"/>
              <a:gd name="connsiteY2" fmla="*/ 7729 h 7818"/>
              <a:gd name="connsiteX3" fmla="*/ 0 w 10000"/>
              <a:gd name="connsiteY3" fmla="*/ 5016 h 7818"/>
              <a:gd name="connsiteX4" fmla="*/ 10000 w 10000"/>
              <a:gd name="connsiteY4" fmla="*/ 4997 h 7818"/>
              <a:gd name="connsiteX5" fmla="*/ 9990 w 10000"/>
              <a:gd name="connsiteY5" fmla="*/ 7729 h 7818"/>
              <a:gd name="connsiteX6" fmla="*/ 9990 w 10000"/>
              <a:gd name="connsiteY6" fmla="*/ 1257 h 7818"/>
              <a:gd name="connsiteX7" fmla="*/ 9990 w 10000"/>
              <a:gd name="connsiteY7" fmla="*/ 0 h 7818"/>
              <a:gd name="connsiteX8" fmla="*/ 9990 w 10000"/>
              <a:gd name="connsiteY8" fmla="*/ 0 h 7818"/>
              <a:gd name="connsiteX9" fmla="*/ 9534 w 10000"/>
              <a:gd name="connsiteY9" fmla="*/ 132 h 7818"/>
              <a:gd name="connsiteX10" fmla="*/ 9084 w 10000"/>
              <a:gd name="connsiteY10" fmla="*/ 249 h 7818"/>
              <a:gd name="connsiteX11" fmla="*/ 8628 w 10000"/>
              <a:gd name="connsiteY11" fmla="*/ 349 h 7818"/>
              <a:gd name="connsiteX12" fmla="*/ 8177 w 10000"/>
              <a:gd name="connsiteY12" fmla="*/ 442 h 7818"/>
              <a:gd name="connsiteX13" fmla="*/ 7726 w 10000"/>
              <a:gd name="connsiteY13" fmla="*/ 513 h 7818"/>
              <a:gd name="connsiteX14" fmla="*/ 7279 w 10000"/>
              <a:gd name="connsiteY14" fmla="*/ 567 h 7818"/>
              <a:gd name="connsiteX15" fmla="*/ 6832 w 10000"/>
              <a:gd name="connsiteY15" fmla="*/ 613 h 7818"/>
              <a:gd name="connsiteX16" fmla="*/ 6393 w 10000"/>
              <a:gd name="connsiteY16" fmla="*/ 644 h 7818"/>
              <a:gd name="connsiteX17" fmla="*/ 5962 w 10000"/>
              <a:gd name="connsiteY17" fmla="*/ 667 h 7818"/>
              <a:gd name="connsiteX18" fmla="*/ 5534 w 10000"/>
              <a:gd name="connsiteY18" fmla="*/ 675 h 7818"/>
              <a:gd name="connsiteX19" fmla="*/ 5120 w 10000"/>
              <a:gd name="connsiteY19" fmla="*/ 675 h 7818"/>
              <a:gd name="connsiteX20" fmla="*/ 4709 w 10000"/>
              <a:gd name="connsiteY20" fmla="*/ 675 h 7818"/>
              <a:gd name="connsiteX21" fmla="*/ 4311 w 10000"/>
              <a:gd name="connsiteY21" fmla="*/ 660 h 7818"/>
              <a:gd name="connsiteX22" fmla="*/ 3923 w 10000"/>
              <a:gd name="connsiteY22" fmla="*/ 636 h 7818"/>
              <a:gd name="connsiteX23" fmla="*/ 3548 w 10000"/>
              <a:gd name="connsiteY23" fmla="*/ 605 h 7818"/>
              <a:gd name="connsiteX24" fmla="*/ 3187 w 10000"/>
              <a:gd name="connsiteY24" fmla="*/ 574 h 7818"/>
              <a:gd name="connsiteX25" fmla="*/ 2840 w 10000"/>
              <a:gd name="connsiteY25" fmla="*/ 535 h 7818"/>
              <a:gd name="connsiteX26" fmla="*/ 2505 w 10000"/>
              <a:gd name="connsiteY26" fmla="*/ 497 h 7818"/>
              <a:gd name="connsiteX27" fmla="*/ 2192 w 10000"/>
              <a:gd name="connsiteY27" fmla="*/ 451 h 7818"/>
              <a:gd name="connsiteX28" fmla="*/ 1889 w 10000"/>
              <a:gd name="connsiteY28" fmla="*/ 404 h 7818"/>
              <a:gd name="connsiteX29" fmla="*/ 1346 w 10000"/>
              <a:gd name="connsiteY29" fmla="*/ 302 h 7818"/>
              <a:gd name="connsiteX30" fmla="*/ 882 w 10000"/>
              <a:gd name="connsiteY30" fmla="*/ 209 h 7818"/>
              <a:gd name="connsiteX31" fmla="*/ 511 w 10000"/>
              <a:gd name="connsiteY31" fmla="*/ 132 h 7818"/>
              <a:gd name="connsiteX32" fmla="*/ 234 w 10000"/>
              <a:gd name="connsiteY32" fmla="*/ 62 h 7818"/>
              <a:gd name="connsiteX33" fmla="*/ 0 w 10000"/>
              <a:gd name="connsiteY33" fmla="*/ 0 h 7818"/>
              <a:gd name="connsiteX34" fmla="*/ 0 w 10000"/>
              <a:gd name="connsiteY34" fmla="*/ 0 h 7818"/>
              <a:gd name="connsiteX0" fmla="*/ 0 w 10000"/>
              <a:gd name="connsiteY0" fmla="*/ 0 h 10000"/>
              <a:gd name="connsiteX1" fmla="*/ 0 w 10000"/>
              <a:gd name="connsiteY1" fmla="*/ 1608 h 10000"/>
              <a:gd name="connsiteX2" fmla="*/ 0 w 10000"/>
              <a:gd name="connsiteY2" fmla="*/ 6393 h 10000"/>
              <a:gd name="connsiteX3" fmla="*/ 0 w 10000"/>
              <a:gd name="connsiteY3" fmla="*/ 6416 h 10000"/>
              <a:gd name="connsiteX4" fmla="*/ 10000 w 10000"/>
              <a:gd name="connsiteY4" fmla="*/ 6392 h 10000"/>
              <a:gd name="connsiteX5" fmla="*/ 9990 w 10000"/>
              <a:gd name="connsiteY5" fmla="*/ 9886 h 10000"/>
              <a:gd name="connsiteX6" fmla="*/ 9990 w 10000"/>
              <a:gd name="connsiteY6" fmla="*/ 1608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69 h 10000"/>
              <a:gd name="connsiteX10" fmla="*/ 9084 w 10000"/>
              <a:gd name="connsiteY10" fmla="*/ 318 h 10000"/>
              <a:gd name="connsiteX11" fmla="*/ 8628 w 10000"/>
              <a:gd name="connsiteY11" fmla="*/ 446 h 10000"/>
              <a:gd name="connsiteX12" fmla="*/ 8177 w 10000"/>
              <a:gd name="connsiteY12" fmla="*/ 565 h 10000"/>
              <a:gd name="connsiteX13" fmla="*/ 7726 w 10000"/>
              <a:gd name="connsiteY13" fmla="*/ 656 h 10000"/>
              <a:gd name="connsiteX14" fmla="*/ 7279 w 10000"/>
              <a:gd name="connsiteY14" fmla="*/ 725 h 10000"/>
              <a:gd name="connsiteX15" fmla="*/ 6832 w 10000"/>
              <a:gd name="connsiteY15" fmla="*/ 784 h 10000"/>
              <a:gd name="connsiteX16" fmla="*/ 6393 w 10000"/>
              <a:gd name="connsiteY16" fmla="*/ 824 h 10000"/>
              <a:gd name="connsiteX17" fmla="*/ 5962 w 10000"/>
              <a:gd name="connsiteY17" fmla="*/ 853 h 10000"/>
              <a:gd name="connsiteX18" fmla="*/ 5534 w 10000"/>
              <a:gd name="connsiteY18" fmla="*/ 863 h 10000"/>
              <a:gd name="connsiteX19" fmla="*/ 5120 w 10000"/>
              <a:gd name="connsiteY19" fmla="*/ 863 h 10000"/>
              <a:gd name="connsiteX20" fmla="*/ 4709 w 10000"/>
              <a:gd name="connsiteY20" fmla="*/ 863 h 10000"/>
              <a:gd name="connsiteX21" fmla="*/ 4311 w 10000"/>
              <a:gd name="connsiteY21" fmla="*/ 844 h 10000"/>
              <a:gd name="connsiteX22" fmla="*/ 3923 w 10000"/>
              <a:gd name="connsiteY22" fmla="*/ 814 h 10000"/>
              <a:gd name="connsiteX23" fmla="*/ 3548 w 10000"/>
              <a:gd name="connsiteY23" fmla="*/ 774 h 10000"/>
              <a:gd name="connsiteX24" fmla="*/ 3187 w 10000"/>
              <a:gd name="connsiteY24" fmla="*/ 734 h 10000"/>
              <a:gd name="connsiteX25" fmla="*/ 2840 w 10000"/>
              <a:gd name="connsiteY25" fmla="*/ 684 h 10000"/>
              <a:gd name="connsiteX26" fmla="*/ 2505 w 10000"/>
              <a:gd name="connsiteY26" fmla="*/ 636 h 10000"/>
              <a:gd name="connsiteX27" fmla="*/ 2192 w 10000"/>
              <a:gd name="connsiteY27" fmla="*/ 577 h 10000"/>
              <a:gd name="connsiteX28" fmla="*/ 1889 w 10000"/>
              <a:gd name="connsiteY28" fmla="*/ 517 h 10000"/>
              <a:gd name="connsiteX29" fmla="*/ 1346 w 10000"/>
              <a:gd name="connsiteY29" fmla="*/ 386 h 10000"/>
              <a:gd name="connsiteX30" fmla="*/ 882 w 10000"/>
              <a:gd name="connsiteY30" fmla="*/ 267 h 10000"/>
              <a:gd name="connsiteX31" fmla="*/ 511 w 10000"/>
              <a:gd name="connsiteY31" fmla="*/ 169 h 10000"/>
              <a:gd name="connsiteX32" fmla="*/ 234 w 10000"/>
              <a:gd name="connsiteY32" fmla="*/ 79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6669"/>
              <a:gd name="connsiteX1" fmla="*/ 0 w 10000"/>
              <a:gd name="connsiteY1" fmla="*/ 1608 h 6669"/>
              <a:gd name="connsiteX2" fmla="*/ 0 w 10000"/>
              <a:gd name="connsiteY2" fmla="*/ 6393 h 6669"/>
              <a:gd name="connsiteX3" fmla="*/ 0 w 10000"/>
              <a:gd name="connsiteY3" fmla="*/ 6416 h 6669"/>
              <a:gd name="connsiteX4" fmla="*/ 10000 w 10000"/>
              <a:gd name="connsiteY4" fmla="*/ 6392 h 6669"/>
              <a:gd name="connsiteX5" fmla="*/ 10000 w 10000"/>
              <a:gd name="connsiteY5" fmla="*/ 6393 h 6669"/>
              <a:gd name="connsiteX6" fmla="*/ 9990 w 10000"/>
              <a:gd name="connsiteY6" fmla="*/ 1608 h 6669"/>
              <a:gd name="connsiteX7" fmla="*/ 9990 w 10000"/>
              <a:gd name="connsiteY7" fmla="*/ 0 h 6669"/>
              <a:gd name="connsiteX8" fmla="*/ 9990 w 10000"/>
              <a:gd name="connsiteY8" fmla="*/ 0 h 6669"/>
              <a:gd name="connsiteX9" fmla="*/ 9534 w 10000"/>
              <a:gd name="connsiteY9" fmla="*/ 169 h 6669"/>
              <a:gd name="connsiteX10" fmla="*/ 9084 w 10000"/>
              <a:gd name="connsiteY10" fmla="*/ 318 h 6669"/>
              <a:gd name="connsiteX11" fmla="*/ 8628 w 10000"/>
              <a:gd name="connsiteY11" fmla="*/ 446 h 6669"/>
              <a:gd name="connsiteX12" fmla="*/ 8177 w 10000"/>
              <a:gd name="connsiteY12" fmla="*/ 565 h 6669"/>
              <a:gd name="connsiteX13" fmla="*/ 7726 w 10000"/>
              <a:gd name="connsiteY13" fmla="*/ 656 h 6669"/>
              <a:gd name="connsiteX14" fmla="*/ 7279 w 10000"/>
              <a:gd name="connsiteY14" fmla="*/ 725 h 6669"/>
              <a:gd name="connsiteX15" fmla="*/ 6832 w 10000"/>
              <a:gd name="connsiteY15" fmla="*/ 784 h 6669"/>
              <a:gd name="connsiteX16" fmla="*/ 6393 w 10000"/>
              <a:gd name="connsiteY16" fmla="*/ 824 h 6669"/>
              <a:gd name="connsiteX17" fmla="*/ 5962 w 10000"/>
              <a:gd name="connsiteY17" fmla="*/ 853 h 6669"/>
              <a:gd name="connsiteX18" fmla="*/ 5534 w 10000"/>
              <a:gd name="connsiteY18" fmla="*/ 863 h 6669"/>
              <a:gd name="connsiteX19" fmla="*/ 5120 w 10000"/>
              <a:gd name="connsiteY19" fmla="*/ 863 h 6669"/>
              <a:gd name="connsiteX20" fmla="*/ 4709 w 10000"/>
              <a:gd name="connsiteY20" fmla="*/ 863 h 6669"/>
              <a:gd name="connsiteX21" fmla="*/ 4311 w 10000"/>
              <a:gd name="connsiteY21" fmla="*/ 844 h 6669"/>
              <a:gd name="connsiteX22" fmla="*/ 3923 w 10000"/>
              <a:gd name="connsiteY22" fmla="*/ 814 h 6669"/>
              <a:gd name="connsiteX23" fmla="*/ 3548 w 10000"/>
              <a:gd name="connsiteY23" fmla="*/ 774 h 6669"/>
              <a:gd name="connsiteX24" fmla="*/ 3187 w 10000"/>
              <a:gd name="connsiteY24" fmla="*/ 734 h 6669"/>
              <a:gd name="connsiteX25" fmla="*/ 2840 w 10000"/>
              <a:gd name="connsiteY25" fmla="*/ 684 h 6669"/>
              <a:gd name="connsiteX26" fmla="*/ 2505 w 10000"/>
              <a:gd name="connsiteY26" fmla="*/ 636 h 6669"/>
              <a:gd name="connsiteX27" fmla="*/ 2192 w 10000"/>
              <a:gd name="connsiteY27" fmla="*/ 577 h 6669"/>
              <a:gd name="connsiteX28" fmla="*/ 1889 w 10000"/>
              <a:gd name="connsiteY28" fmla="*/ 517 h 6669"/>
              <a:gd name="connsiteX29" fmla="*/ 1346 w 10000"/>
              <a:gd name="connsiteY29" fmla="*/ 386 h 6669"/>
              <a:gd name="connsiteX30" fmla="*/ 882 w 10000"/>
              <a:gd name="connsiteY30" fmla="*/ 267 h 6669"/>
              <a:gd name="connsiteX31" fmla="*/ 511 w 10000"/>
              <a:gd name="connsiteY31" fmla="*/ 169 h 6669"/>
              <a:gd name="connsiteX32" fmla="*/ 234 w 10000"/>
              <a:gd name="connsiteY32" fmla="*/ 79 h 6669"/>
              <a:gd name="connsiteX33" fmla="*/ 0 w 10000"/>
              <a:gd name="connsiteY33" fmla="*/ 0 h 6669"/>
              <a:gd name="connsiteX34" fmla="*/ 0 w 10000"/>
              <a:gd name="connsiteY34" fmla="*/ 0 h 6669"/>
              <a:gd name="connsiteX0" fmla="*/ 0 w 10000"/>
              <a:gd name="connsiteY0" fmla="*/ 0 h 9621"/>
              <a:gd name="connsiteX1" fmla="*/ 0 w 10000"/>
              <a:gd name="connsiteY1" fmla="*/ 2411 h 9621"/>
              <a:gd name="connsiteX2" fmla="*/ 0 w 10000"/>
              <a:gd name="connsiteY2" fmla="*/ 9586 h 9621"/>
              <a:gd name="connsiteX3" fmla="*/ 0 w 10000"/>
              <a:gd name="connsiteY3" fmla="*/ 9621 h 9621"/>
              <a:gd name="connsiteX4" fmla="*/ 10000 w 10000"/>
              <a:gd name="connsiteY4" fmla="*/ 9585 h 9621"/>
              <a:gd name="connsiteX5" fmla="*/ 10000 w 10000"/>
              <a:gd name="connsiteY5" fmla="*/ 9586 h 9621"/>
              <a:gd name="connsiteX6" fmla="*/ 9990 w 10000"/>
              <a:gd name="connsiteY6" fmla="*/ 2411 h 9621"/>
              <a:gd name="connsiteX7" fmla="*/ 9990 w 10000"/>
              <a:gd name="connsiteY7" fmla="*/ 0 h 9621"/>
              <a:gd name="connsiteX8" fmla="*/ 9990 w 10000"/>
              <a:gd name="connsiteY8" fmla="*/ 0 h 9621"/>
              <a:gd name="connsiteX9" fmla="*/ 9534 w 10000"/>
              <a:gd name="connsiteY9" fmla="*/ 253 h 9621"/>
              <a:gd name="connsiteX10" fmla="*/ 9084 w 10000"/>
              <a:gd name="connsiteY10" fmla="*/ 477 h 9621"/>
              <a:gd name="connsiteX11" fmla="*/ 8628 w 10000"/>
              <a:gd name="connsiteY11" fmla="*/ 669 h 9621"/>
              <a:gd name="connsiteX12" fmla="*/ 8177 w 10000"/>
              <a:gd name="connsiteY12" fmla="*/ 847 h 9621"/>
              <a:gd name="connsiteX13" fmla="*/ 7726 w 10000"/>
              <a:gd name="connsiteY13" fmla="*/ 984 h 9621"/>
              <a:gd name="connsiteX14" fmla="*/ 7279 w 10000"/>
              <a:gd name="connsiteY14" fmla="*/ 1087 h 9621"/>
              <a:gd name="connsiteX15" fmla="*/ 6832 w 10000"/>
              <a:gd name="connsiteY15" fmla="*/ 1176 h 9621"/>
              <a:gd name="connsiteX16" fmla="*/ 6393 w 10000"/>
              <a:gd name="connsiteY16" fmla="*/ 1236 h 9621"/>
              <a:gd name="connsiteX17" fmla="*/ 5962 w 10000"/>
              <a:gd name="connsiteY17" fmla="*/ 1279 h 9621"/>
              <a:gd name="connsiteX18" fmla="*/ 5534 w 10000"/>
              <a:gd name="connsiteY18" fmla="*/ 1294 h 9621"/>
              <a:gd name="connsiteX19" fmla="*/ 5120 w 10000"/>
              <a:gd name="connsiteY19" fmla="*/ 1294 h 9621"/>
              <a:gd name="connsiteX20" fmla="*/ 4709 w 10000"/>
              <a:gd name="connsiteY20" fmla="*/ 1294 h 9621"/>
              <a:gd name="connsiteX21" fmla="*/ 4311 w 10000"/>
              <a:gd name="connsiteY21" fmla="*/ 1266 h 9621"/>
              <a:gd name="connsiteX22" fmla="*/ 3923 w 10000"/>
              <a:gd name="connsiteY22" fmla="*/ 1221 h 9621"/>
              <a:gd name="connsiteX23" fmla="*/ 3548 w 10000"/>
              <a:gd name="connsiteY23" fmla="*/ 1161 h 9621"/>
              <a:gd name="connsiteX24" fmla="*/ 3187 w 10000"/>
              <a:gd name="connsiteY24" fmla="*/ 1101 h 9621"/>
              <a:gd name="connsiteX25" fmla="*/ 2840 w 10000"/>
              <a:gd name="connsiteY25" fmla="*/ 1026 h 9621"/>
              <a:gd name="connsiteX26" fmla="*/ 2505 w 10000"/>
              <a:gd name="connsiteY26" fmla="*/ 954 h 9621"/>
              <a:gd name="connsiteX27" fmla="*/ 2192 w 10000"/>
              <a:gd name="connsiteY27" fmla="*/ 865 h 9621"/>
              <a:gd name="connsiteX28" fmla="*/ 1889 w 10000"/>
              <a:gd name="connsiteY28" fmla="*/ 775 h 9621"/>
              <a:gd name="connsiteX29" fmla="*/ 1346 w 10000"/>
              <a:gd name="connsiteY29" fmla="*/ 579 h 9621"/>
              <a:gd name="connsiteX30" fmla="*/ 882 w 10000"/>
              <a:gd name="connsiteY30" fmla="*/ 400 h 9621"/>
              <a:gd name="connsiteX31" fmla="*/ 511 w 10000"/>
              <a:gd name="connsiteY31" fmla="*/ 253 h 9621"/>
              <a:gd name="connsiteX32" fmla="*/ 234 w 10000"/>
              <a:gd name="connsiteY32" fmla="*/ 118 h 9621"/>
              <a:gd name="connsiteX33" fmla="*/ 0 w 10000"/>
              <a:gd name="connsiteY33" fmla="*/ 0 h 9621"/>
              <a:gd name="connsiteX34" fmla="*/ 0 w 10000"/>
              <a:gd name="connsiteY34" fmla="*/ 0 h 96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10000" h="9621">
                <a:moveTo>
                  <a:pt x="0" y="0"/>
                </a:moveTo>
                <a:lnTo>
                  <a:pt x="0" y="2411"/>
                </a:lnTo>
                <a:lnTo>
                  <a:pt x="0" y="9586"/>
                </a:lnTo>
                <a:lnTo>
                  <a:pt x="0" y="9621"/>
                </a:lnTo>
                <a:lnTo>
                  <a:pt x="10000" y="9585"/>
                </a:lnTo>
                <a:cubicBezTo>
                  <a:pt x="9997" y="8144"/>
                  <a:pt x="10003" y="9571"/>
                  <a:pt x="10000" y="9586"/>
                </a:cubicBezTo>
                <a:cubicBezTo>
                  <a:pt x="9997" y="7194"/>
                  <a:pt x="9993" y="4803"/>
                  <a:pt x="9990" y="2411"/>
                </a:cubicBezTo>
                <a:lnTo>
                  <a:pt x="9990" y="0"/>
                </a:lnTo>
                <a:lnTo>
                  <a:pt x="9990" y="0"/>
                </a:lnTo>
                <a:lnTo>
                  <a:pt x="9534" y="253"/>
                </a:lnTo>
                <a:lnTo>
                  <a:pt x="9084" y="477"/>
                </a:lnTo>
                <a:lnTo>
                  <a:pt x="8628" y="669"/>
                </a:lnTo>
                <a:lnTo>
                  <a:pt x="8177" y="847"/>
                </a:lnTo>
                <a:lnTo>
                  <a:pt x="7726" y="984"/>
                </a:lnTo>
                <a:lnTo>
                  <a:pt x="7279" y="1087"/>
                </a:lnTo>
                <a:lnTo>
                  <a:pt x="6832" y="1176"/>
                </a:lnTo>
                <a:lnTo>
                  <a:pt x="6393" y="1236"/>
                </a:lnTo>
                <a:lnTo>
                  <a:pt x="5962" y="1279"/>
                </a:lnTo>
                <a:lnTo>
                  <a:pt x="5534" y="1294"/>
                </a:lnTo>
                <a:lnTo>
                  <a:pt x="5120" y="1294"/>
                </a:lnTo>
                <a:lnTo>
                  <a:pt x="4709" y="1294"/>
                </a:lnTo>
                <a:lnTo>
                  <a:pt x="4311" y="1266"/>
                </a:lnTo>
                <a:lnTo>
                  <a:pt x="3923" y="1221"/>
                </a:lnTo>
                <a:lnTo>
                  <a:pt x="3548" y="1161"/>
                </a:lnTo>
                <a:lnTo>
                  <a:pt x="3187" y="1101"/>
                </a:lnTo>
                <a:lnTo>
                  <a:pt x="2840" y="1026"/>
                </a:lnTo>
                <a:lnTo>
                  <a:pt x="2505" y="954"/>
                </a:lnTo>
                <a:lnTo>
                  <a:pt x="2192" y="865"/>
                </a:lnTo>
                <a:lnTo>
                  <a:pt x="1889" y="775"/>
                </a:lnTo>
                <a:lnTo>
                  <a:pt x="1346" y="579"/>
                </a:lnTo>
                <a:lnTo>
                  <a:pt x="882" y="400"/>
                </a:lnTo>
                <a:lnTo>
                  <a:pt x="511" y="253"/>
                </a:lnTo>
                <a:lnTo>
                  <a:pt x="234" y="118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927101"/>
            <a:ext cx="6422004" cy="1692720"/>
          </a:xfrm>
        </p:spPr>
        <p:txBody>
          <a:bodyPr anchor="ctr"/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3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3488023"/>
            <a:ext cx="6422005" cy="2536858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06159572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21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 rot="21010068">
            <a:off x="6359946" y="4309201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12"/>
          <p:cNvSpPr>
            <a:spLocks/>
          </p:cNvSpPr>
          <p:nvPr/>
        </p:nvSpPr>
        <p:spPr bwMode="auto">
          <a:xfrm>
            <a:off x="485023" y="4381500"/>
            <a:ext cx="8182128" cy="2130508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  <a:gd name="connsiteX0" fmla="*/ 0 w 10000"/>
              <a:gd name="connsiteY0" fmla="*/ 0 h 10000"/>
              <a:gd name="connsiteX1" fmla="*/ 0 w 10000"/>
              <a:gd name="connsiteY1" fmla="*/ 1177 h 10000"/>
              <a:gd name="connsiteX2" fmla="*/ 0 w 10000"/>
              <a:gd name="connsiteY2" fmla="*/ 7238 h 10000"/>
              <a:gd name="connsiteX3" fmla="*/ 0 w 10000"/>
              <a:gd name="connsiteY3" fmla="*/ 9365 h 10000"/>
              <a:gd name="connsiteX4" fmla="*/ 10000 w 10000"/>
              <a:gd name="connsiteY4" fmla="*/ 10000 h 10000"/>
              <a:gd name="connsiteX5" fmla="*/ 10000 w 10000"/>
              <a:gd name="connsiteY5" fmla="*/ 7238 h 10000"/>
              <a:gd name="connsiteX6" fmla="*/ 10000 w 10000"/>
              <a:gd name="connsiteY6" fmla="*/ 1177 h 10000"/>
              <a:gd name="connsiteX7" fmla="*/ 10000 w 10000"/>
              <a:gd name="connsiteY7" fmla="*/ 0 h 10000"/>
              <a:gd name="connsiteX8" fmla="*/ 10000 w 10000"/>
              <a:gd name="connsiteY8" fmla="*/ 0 h 10000"/>
              <a:gd name="connsiteX9" fmla="*/ 9544 w 10000"/>
              <a:gd name="connsiteY9" fmla="*/ 124 h 10000"/>
              <a:gd name="connsiteX10" fmla="*/ 9093 w 10000"/>
              <a:gd name="connsiteY10" fmla="*/ 233 h 10000"/>
              <a:gd name="connsiteX11" fmla="*/ 8637 w 10000"/>
              <a:gd name="connsiteY11" fmla="*/ 327 h 10000"/>
              <a:gd name="connsiteX12" fmla="*/ 8185 w 10000"/>
              <a:gd name="connsiteY12" fmla="*/ 414 h 10000"/>
              <a:gd name="connsiteX13" fmla="*/ 7734 w 10000"/>
              <a:gd name="connsiteY13" fmla="*/ 480 h 10000"/>
              <a:gd name="connsiteX14" fmla="*/ 7286 w 10000"/>
              <a:gd name="connsiteY14" fmla="*/ 531 h 10000"/>
              <a:gd name="connsiteX15" fmla="*/ 6839 w 10000"/>
              <a:gd name="connsiteY15" fmla="*/ 574 h 10000"/>
              <a:gd name="connsiteX16" fmla="*/ 6399 w 10000"/>
              <a:gd name="connsiteY16" fmla="*/ 603 h 10000"/>
              <a:gd name="connsiteX17" fmla="*/ 5968 w 10000"/>
              <a:gd name="connsiteY17" fmla="*/ 625 h 10000"/>
              <a:gd name="connsiteX18" fmla="*/ 5540 w 10000"/>
              <a:gd name="connsiteY18" fmla="*/ 632 h 10000"/>
              <a:gd name="connsiteX19" fmla="*/ 5125 w 10000"/>
              <a:gd name="connsiteY19" fmla="*/ 632 h 10000"/>
              <a:gd name="connsiteX20" fmla="*/ 4714 w 10000"/>
              <a:gd name="connsiteY20" fmla="*/ 632 h 10000"/>
              <a:gd name="connsiteX21" fmla="*/ 4315 w 10000"/>
              <a:gd name="connsiteY21" fmla="*/ 618 h 10000"/>
              <a:gd name="connsiteX22" fmla="*/ 3927 w 10000"/>
              <a:gd name="connsiteY22" fmla="*/ 596 h 10000"/>
              <a:gd name="connsiteX23" fmla="*/ 3552 w 10000"/>
              <a:gd name="connsiteY23" fmla="*/ 567 h 10000"/>
              <a:gd name="connsiteX24" fmla="*/ 3190 w 10000"/>
              <a:gd name="connsiteY24" fmla="*/ 538 h 10000"/>
              <a:gd name="connsiteX25" fmla="*/ 2843 w 10000"/>
              <a:gd name="connsiteY25" fmla="*/ 501 h 10000"/>
              <a:gd name="connsiteX26" fmla="*/ 2508 w 10000"/>
              <a:gd name="connsiteY26" fmla="*/ 465 h 10000"/>
              <a:gd name="connsiteX27" fmla="*/ 2194 w 10000"/>
              <a:gd name="connsiteY27" fmla="*/ 422 h 10000"/>
              <a:gd name="connsiteX28" fmla="*/ 1891 w 10000"/>
              <a:gd name="connsiteY28" fmla="*/ 378 h 10000"/>
              <a:gd name="connsiteX29" fmla="*/ 1347 w 10000"/>
              <a:gd name="connsiteY29" fmla="*/ 283 h 10000"/>
              <a:gd name="connsiteX30" fmla="*/ 883 w 10000"/>
              <a:gd name="connsiteY30" fmla="*/ 196 h 10000"/>
              <a:gd name="connsiteX31" fmla="*/ 512 w 10000"/>
              <a:gd name="connsiteY31" fmla="*/ 124 h 10000"/>
              <a:gd name="connsiteX32" fmla="*/ 234 w 10000"/>
              <a:gd name="connsiteY32" fmla="*/ 58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10"/>
              <a:gd name="connsiteY0" fmla="*/ 0 h 9365"/>
              <a:gd name="connsiteX1" fmla="*/ 0 w 10010"/>
              <a:gd name="connsiteY1" fmla="*/ 1177 h 9365"/>
              <a:gd name="connsiteX2" fmla="*/ 0 w 10010"/>
              <a:gd name="connsiteY2" fmla="*/ 7238 h 9365"/>
              <a:gd name="connsiteX3" fmla="*/ 0 w 10010"/>
              <a:gd name="connsiteY3" fmla="*/ 9365 h 9365"/>
              <a:gd name="connsiteX4" fmla="*/ 10010 w 10010"/>
              <a:gd name="connsiteY4" fmla="*/ 9347 h 9365"/>
              <a:gd name="connsiteX5" fmla="*/ 10000 w 10010"/>
              <a:gd name="connsiteY5" fmla="*/ 7238 h 9365"/>
              <a:gd name="connsiteX6" fmla="*/ 10000 w 10010"/>
              <a:gd name="connsiteY6" fmla="*/ 1177 h 9365"/>
              <a:gd name="connsiteX7" fmla="*/ 10000 w 10010"/>
              <a:gd name="connsiteY7" fmla="*/ 0 h 9365"/>
              <a:gd name="connsiteX8" fmla="*/ 10000 w 10010"/>
              <a:gd name="connsiteY8" fmla="*/ 0 h 9365"/>
              <a:gd name="connsiteX9" fmla="*/ 9544 w 10010"/>
              <a:gd name="connsiteY9" fmla="*/ 124 h 9365"/>
              <a:gd name="connsiteX10" fmla="*/ 9093 w 10010"/>
              <a:gd name="connsiteY10" fmla="*/ 233 h 9365"/>
              <a:gd name="connsiteX11" fmla="*/ 8637 w 10010"/>
              <a:gd name="connsiteY11" fmla="*/ 327 h 9365"/>
              <a:gd name="connsiteX12" fmla="*/ 8185 w 10010"/>
              <a:gd name="connsiteY12" fmla="*/ 414 h 9365"/>
              <a:gd name="connsiteX13" fmla="*/ 7734 w 10010"/>
              <a:gd name="connsiteY13" fmla="*/ 480 h 9365"/>
              <a:gd name="connsiteX14" fmla="*/ 7286 w 10010"/>
              <a:gd name="connsiteY14" fmla="*/ 531 h 9365"/>
              <a:gd name="connsiteX15" fmla="*/ 6839 w 10010"/>
              <a:gd name="connsiteY15" fmla="*/ 574 h 9365"/>
              <a:gd name="connsiteX16" fmla="*/ 6399 w 10010"/>
              <a:gd name="connsiteY16" fmla="*/ 603 h 9365"/>
              <a:gd name="connsiteX17" fmla="*/ 5968 w 10010"/>
              <a:gd name="connsiteY17" fmla="*/ 625 h 9365"/>
              <a:gd name="connsiteX18" fmla="*/ 5540 w 10010"/>
              <a:gd name="connsiteY18" fmla="*/ 632 h 9365"/>
              <a:gd name="connsiteX19" fmla="*/ 5125 w 10010"/>
              <a:gd name="connsiteY19" fmla="*/ 632 h 9365"/>
              <a:gd name="connsiteX20" fmla="*/ 4714 w 10010"/>
              <a:gd name="connsiteY20" fmla="*/ 632 h 9365"/>
              <a:gd name="connsiteX21" fmla="*/ 4315 w 10010"/>
              <a:gd name="connsiteY21" fmla="*/ 618 h 9365"/>
              <a:gd name="connsiteX22" fmla="*/ 3927 w 10010"/>
              <a:gd name="connsiteY22" fmla="*/ 596 h 9365"/>
              <a:gd name="connsiteX23" fmla="*/ 3552 w 10010"/>
              <a:gd name="connsiteY23" fmla="*/ 567 h 9365"/>
              <a:gd name="connsiteX24" fmla="*/ 3190 w 10010"/>
              <a:gd name="connsiteY24" fmla="*/ 538 h 9365"/>
              <a:gd name="connsiteX25" fmla="*/ 2843 w 10010"/>
              <a:gd name="connsiteY25" fmla="*/ 501 h 9365"/>
              <a:gd name="connsiteX26" fmla="*/ 2508 w 10010"/>
              <a:gd name="connsiteY26" fmla="*/ 465 h 9365"/>
              <a:gd name="connsiteX27" fmla="*/ 2194 w 10010"/>
              <a:gd name="connsiteY27" fmla="*/ 422 h 9365"/>
              <a:gd name="connsiteX28" fmla="*/ 1891 w 10010"/>
              <a:gd name="connsiteY28" fmla="*/ 378 h 9365"/>
              <a:gd name="connsiteX29" fmla="*/ 1347 w 10010"/>
              <a:gd name="connsiteY29" fmla="*/ 283 h 9365"/>
              <a:gd name="connsiteX30" fmla="*/ 883 w 10010"/>
              <a:gd name="connsiteY30" fmla="*/ 196 h 9365"/>
              <a:gd name="connsiteX31" fmla="*/ 512 w 10010"/>
              <a:gd name="connsiteY31" fmla="*/ 124 h 9365"/>
              <a:gd name="connsiteX32" fmla="*/ 234 w 10010"/>
              <a:gd name="connsiteY32" fmla="*/ 58 h 9365"/>
              <a:gd name="connsiteX33" fmla="*/ 0 w 10010"/>
              <a:gd name="connsiteY33" fmla="*/ 0 h 9365"/>
              <a:gd name="connsiteX34" fmla="*/ 0 w 10010"/>
              <a:gd name="connsiteY34" fmla="*/ 0 h 9365"/>
              <a:gd name="connsiteX0" fmla="*/ 0 w 10000"/>
              <a:gd name="connsiteY0" fmla="*/ 0 h 10000"/>
              <a:gd name="connsiteX1" fmla="*/ 0 w 10000"/>
              <a:gd name="connsiteY1" fmla="*/ 1257 h 10000"/>
              <a:gd name="connsiteX2" fmla="*/ 0 w 10000"/>
              <a:gd name="connsiteY2" fmla="*/ 7729 h 10000"/>
              <a:gd name="connsiteX3" fmla="*/ 0 w 10000"/>
              <a:gd name="connsiteY3" fmla="*/ 10000 h 10000"/>
              <a:gd name="connsiteX4" fmla="*/ 10000 w 10000"/>
              <a:gd name="connsiteY4" fmla="*/ 4997 h 10000"/>
              <a:gd name="connsiteX5" fmla="*/ 9990 w 10000"/>
              <a:gd name="connsiteY5" fmla="*/ 7729 h 10000"/>
              <a:gd name="connsiteX6" fmla="*/ 9990 w 10000"/>
              <a:gd name="connsiteY6" fmla="*/ 1257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32 h 10000"/>
              <a:gd name="connsiteX10" fmla="*/ 9084 w 10000"/>
              <a:gd name="connsiteY10" fmla="*/ 249 h 10000"/>
              <a:gd name="connsiteX11" fmla="*/ 8628 w 10000"/>
              <a:gd name="connsiteY11" fmla="*/ 349 h 10000"/>
              <a:gd name="connsiteX12" fmla="*/ 8177 w 10000"/>
              <a:gd name="connsiteY12" fmla="*/ 442 h 10000"/>
              <a:gd name="connsiteX13" fmla="*/ 7726 w 10000"/>
              <a:gd name="connsiteY13" fmla="*/ 513 h 10000"/>
              <a:gd name="connsiteX14" fmla="*/ 7279 w 10000"/>
              <a:gd name="connsiteY14" fmla="*/ 567 h 10000"/>
              <a:gd name="connsiteX15" fmla="*/ 6832 w 10000"/>
              <a:gd name="connsiteY15" fmla="*/ 613 h 10000"/>
              <a:gd name="connsiteX16" fmla="*/ 6393 w 10000"/>
              <a:gd name="connsiteY16" fmla="*/ 644 h 10000"/>
              <a:gd name="connsiteX17" fmla="*/ 5962 w 10000"/>
              <a:gd name="connsiteY17" fmla="*/ 667 h 10000"/>
              <a:gd name="connsiteX18" fmla="*/ 5534 w 10000"/>
              <a:gd name="connsiteY18" fmla="*/ 675 h 10000"/>
              <a:gd name="connsiteX19" fmla="*/ 5120 w 10000"/>
              <a:gd name="connsiteY19" fmla="*/ 675 h 10000"/>
              <a:gd name="connsiteX20" fmla="*/ 4709 w 10000"/>
              <a:gd name="connsiteY20" fmla="*/ 675 h 10000"/>
              <a:gd name="connsiteX21" fmla="*/ 4311 w 10000"/>
              <a:gd name="connsiteY21" fmla="*/ 660 h 10000"/>
              <a:gd name="connsiteX22" fmla="*/ 3923 w 10000"/>
              <a:gd name="connsiteY22" fmla="*/ 636 h 10000"/>
              <a:gd name="connsiteX23" fmla="*/ 3548 w 10000"/>
              <a:gd name="connsiteY23" fmla="*/ 605 h 10000"/>
              <a:gd name="connsiteX24" fmla="*/ 3187 w 10000"/>
              <a:gd name="connsiteY24" fmla="*/ 574 h 10000"/>
              <a:gd name="connsiteX25" fmla="*/ 2840 w 10000"/>
              <a:gd name="connsiteY25" fmla="*/ 535 h 10000"/>
              <a:gd name="connsiteX26" fmla="*/ 2505 w 10000"/>
              <a:gd name="connsiteY26" fmla="*/ 497 h 10000"/>
              <a:gd name="connsiteX27" fmla="*/ 2192 w 10000"/>
              <a:gd name="connsiteY27" fmla="*/ 451 h 10000"/>
              <a:gd name="connsiteX28" fmla="*/ 1889 w 10000"/>
              <a:gd name="connsiteY28" fmla="*/ 404 h 10000"/>
              <a:gd name="connsiteX29" fmla="*/ 1346 w 10000"/>
              <a:gd name="connsiteY29" fmla="*/ 302 h 10000"/>
              <a:gd name="connsiteX30" fmla="*/ 882 w 10000"/>
              <a:gd name="connsiteY30" fmla="*/ 209 h 10000"/>
              <a:gd name="connsiteX31" fmla="*/ 511 w 10000"/>
              <a:gd name="connsiteY31" fmla="*/ 132 h 10000"/>
              <a:gd name="connsiteX32" fmla="*/ 234 w 10000"/>
              <a:gd name="connsiteY32" fmla="*/ 62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7818"/>
              <a:gd name="connsiteX1" fmla="*/ 0 w 10000"/>
              <a:gd name="connsiteY1" fmla="*/ 1257 h 7818"/>
              <a:gd name="connsiteX2" fmla="*/ 0 w 10000"/>
              <a:gd name="connsiteY2" fmla="*/ 7729 h 7818"/>
              <a:gd name="connsiteX3" fmla="*/ 0 w 10000"/>
              <a:gd name="connsiteY3" fmla="*/ 5016 h 7818"/>
              <a:gd name="connsiteX4" fmla="*/ 10000 w 10000"/>
              <a:gd name="connsiteY4" fmla="*/ 4997 h 7818"/>
              <a:gd name="connsiteX5" fmla="*/ 9990 w 10000"/>
              <a:gd name="connsiteY5" fmla="*/ 7729 h 7818"/>
              <a:gd name="connsiteX6" fmla="*/ 9990 w 10000"/>
              <a:gd name="connsiteY6" fmla="*/ 1257 h 7818"/>
              <a:gd name="connsiteX7" fmla="*/ 9990 w 10000"/>
              <a:gd name="connsiteY7" fmla="*/ 0 h 7818"/>
              <a:gd name="connsiteX8" fmla="*/ 9990 w 10000"/>
              <a:gd name="connsiteY8" fmla="*/ 0 h 7818"/>
              <a:gd name="connsiteX9" fmla="*/ 9534 w 10000"/>
              <a:gd name="connsiteY9" fmla="*/ 132 h 7818"/>
              <a:gd name="connsiteX10" fmla="*/ 9084 w 10000"/>
              <a:gd name="connsiteY10" fmla="*/ 249 h 7818"/>
              <a:gd name="connsiteX11" fmla="*/ 8628 w 10000"/>
              <a:gd name="connsiteY11" fmla="*/ 349 h 7818"/>
              <a:gd name="connsiteX12" fmla="*/ 8177 w 10000"/>
              <a:gd name="connsiteY12" fmla="*/ 442 h 7818"/>
              <a:gd name="connsiteX13" fmla="*/ 7726 w 10000"/>
              <a:gd name="connsiteY13" fmla="*/ 513 h 7818"/>
              <a:gd name="connsiteX14" fmla="*/ 7279 w 10000"/>
              <a:gd name="connsiteY14" fmla="*/ 567 h 7818"/>
              <a:gd name="connsiteX15" fmla="*/ 6832 w 10000"/>
              <a:gd name="connsiteY15" fmla="*/ 613 h 7818"/>
              <a:gd name="connsiteX16" fmla="*/ 6393 w 10000"/>
              <a:gd name="connsiteY16" fmla="*/ 644 h 7818"/>
              <a:gd name="connsiteX17" fmla="*/ 5962 w 10000"/>
              <a:gd name="connsiteY17" fmla="*/ 667 h 7818"/>
              <a:gd name="connsiteX18" fmla="*/ 5534 w 10000"/>
              <a:gd name="connsiteY18" fmla="*/ 675 h 7818"/>
              <a:gd name="connsiteX19" fmla="*/ 5120 w 10000"/>
              <a:gd name="connsiteY19" fmla="*/ 675 h 7818"/>
              <a:gd name="connsiteX20" fmla="*/ 4709 w 10000"/>
              <a:gd name="connsiteY20" fmla="*/ 675 h 7818"/>
              <a:gd name="connsiteX21" fmla="*/ 4311 w 10000"/>
              <a:gd name="connsiteY21" fmla="*/ 660 h 7818"/>
              <a:gd name="connsiteX22" fmla="*/ 3923 w 10000"/>
              <a:gd name="connsiteY22" fmla="*/ 636 h 7818"/>
              <a:gd name="connsiteX23" fmla="*/ 3548 w 10000"/>
              <a:gd name="connsiteY23" fmla="*/ 605 h 7818"/>
              <a:gd name="connsiteX24" fmla="*/ 3187 w 10000"/>
              <a:gd name="connsiteY24" fmla="*/ 574 h 7818"/>
              <a:gd name="connsiteX25" fmla="*/ 2840 w 10000"/>
              <a:gd name="connsiteY25" fmla="*/ 535 h 7818"/>
              <a:gd name="connsiteX26" fmla="*/ 2505 w 10000"/>
              <a:gd name="connsiteY26" fmla="*/ 497 h 7818"/>
              <a:gd name="connsiteX27" fmla="*/ 2192 w 10000"/>
              <a:gd name="connsiteY27" fmla="*/ 451 h 7818"/>
              <a:gd name="connsiteX28" fmla="*/ 1889 w 10000"/>
              <a:gd name="connsiteY28" fmla="*/ 404 h 7818"/>
              <a:gd name="connsiteX29" fmla="*/ 1346 w 10000"/>
              <a:gd name="connsiteY29" fmla="*/ 302 h 7818"/>
              <a:gd name="connsiteX30" fmla="*/ 882 w 10000"/>
              <a:gd name="connsiteY30" fmla="*/ 209 h 7818"/>
              <a:gd name="connsiteX31" fmla="*/ 511 w 10000"/>
              <a:gd name="connsiteY31" fmla="*/ 132 h 7818"/>
              <a:gd name="connsiteX32" fmla="*/ 234 w 10000"/>
              <a:gd name="connsiteY32" fmla="*/ 62 h 7818"/>
              <a:gd name="connsiteX33" fmla="*/ 0 w 10000"/>
              <a:gd name="connsiteY33" fmla="*/ 0 h 7818"/>
              <a:gd name="connsiteX34" fmla="*/ 0 w 10000"/>
              <a:gd name="connsiteY34" fmla="*/ 0 h 7818"/>
              <a:gd name="connsiteX0" fmla="*/ 0 w 10000"/>
              <a:gd name="connsiteY0" fmla="*/ 0 h 10000"/>
              <a:gd name="connsiteX1" fmla="*/ 0 w 10000"/>
              <a:gd name="connsiteY1" fmla="*/ 1608 h 10000"/>
              <a:gd name="connsiteX2" fmla="*/ 0 w 10000"/>
              <a:gd name="connsiteY2" fmla="*/ 6393 h 10000"/>
              <a:gd name="connsiteX3" fmla="*/ 0 w 10000"/>
              <a:gd name="connsiteY3" fmla="*/ 6416 h 10000"/>
              <a:gd name="connsiteX4" fmla="*/ 10000 w 10000"/>
              <a:gd name="connsiteY4" fmla="*/ 6392 h 10000"/>
              <a:gd name="connsiteX5" fmla="*/ 9990 w 10000"/>
              <a:gd name="connsiteY5" fmla="*/ 9886 h 10000"/>
              <a:gd name="connsiteX6" fmla="*/ 9990 w 10000"/>
              <a:gd name="connsiteY6" fmla="*/ 1608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69 h 10000"/>
              <a:gd name="connsiteX10" fmla="*/ 9084 w 10000"/>
              <a:gd name="connsiteY10" fmla="*/ 318 h 10000"/>
              <a:gd name="connsiteX11" fmla="*/ 8628 w 10000"/>
              <a:gd name="connsiteY11" fmla="*/ 446 h 10000"/>
              <a:gd name="connsiteX12" fmla="*/ 8177 w 10000"/>
              <a:gd name="connsiteY12" fmla="*/ 565 h 10000"/>
              <a:gd name="connsiteX13" fmla="*/ 7726 w 10000"/>
              <a:gd name="connsiteY13" fmla="*/ 656 h 10000"/>
              <a:gd name="connsiteX14" fmla="*/ 7279 w 10000"/>
              <a:gd name="connsiteY14" fmla="*/ 725 h 10000"/>
              <a:gd name="connsiteX15" fmla="*/ 6832 w 10000"/>
              <a:gd name="connsiteY15" fmla="*/ 784 h 10000"/>
              <a:gd name="connsiteX16" fmla="*/ 6393 w 10000"/>
              <a:gd name="connsiteY16" fmla="*/ 824 h 10000"/>
              <a:gd name="connsiteX17" fmla="*/ 5962 w 10000"/>
              <a:gd name="connsiteY17" fmla="*/ 853 h 10000"/>
              <a:gd name="connsiteX18" fmla="*/ 5534 w 10000"/>
              <a:gd name="connsiteY18" fmla="*/ 863 h 10000"/>
              <a:gd name="connsiteX19" fmla="*/ 5120 w 10000"/>
              <a:gd name="connsiteY19" fmla="*/ 863 h 10000"/>
              <a:gd name="connsiteX20" fmla="*/ 4709 w 10000"/>
              <a:gd name="connsiteY20" fmla="*/ 863 h 10000"/>
              <a:gd name="connsiteX21" fmla="*/ 4311 w 10000"/>
              <a:gd name="connsiteY21" fmla="*/ 844 h 10000"/>
              <a:gd name="connsiteX22" fmla="*/ 3923 w 10000"/>
              <a:gd name="connsiteY22" fmla="*/ 814 h 10000"/>
              <a:gd name="connsiteX23" fmla="*/ 3548 w 10000"/>
              <a:gd name="connsiteY23" fmla="*/ 774 h 10000"/>
              <a:gd name="connsiteX24" fmla="*/ 3187 w 10000"/>
              <a:gd name="connsiteY24" fmla="*/ 734 h 10000"/>
              <a:gd name="connsiteX25" fmla="*/ 2840 w 10000"/>
              <a:gd name="connsiteY25" fmla="*/ 684 h 10000"/>
              <a:gd name="connsiteX26" fmla="*/ 2505 w 10000"/>
              <a:gd name="connsiteY26" fmla="*/ 636 h 10000"/>
              <a:gd name="connsiteX27" fmla="*/ 2192 w 10000"/>
              <a:gd name="connsiteY27" fmla="*/ 577 h 10000"/>
              <a:gd name="connsiteX28" fmla="*/ 1889 w 10000"/>
              <a:gd name="connsiteY28" fmla="*/ 517 h 10000"/>
              <a:gd name="connsiteX29" fmla="*/ 1346 w 10000"/>
              <a:gd name="connsiteY29" fmla="*/ 386 h 10000"/>
              <a:gd name="connsiteX30" fmla="*/ 882 w 10000"/>
              <a:gd name="connsiteY30" fmla="*/ 267 h 10000"/>
              <a:gd name="connsiteX31" fmla="*/ 511 w 10000"/>
              <a:gd name="connsiteY31" fmla="*/ 169 h 10000"/>
              <a:gd name="connsiteX32" fmla="*/ 234 w 10000"/>
              <a:gd name="connsiteY32" fmla="*/ 79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6669"/>
              <a:gd name="connsiteX1" fmla="*/ 0 w 10000"/>
              <a:gd name="connsiteY1" fmla="*/ 1608 h 6669"/>
              <a:gd name="connsiteX2" fmla="*/ 0 w 10000"/>
              <a:gd name="connsiteY2" fmla="*/ 6393 h 6669"/>
              <a:gd name="connsiteX3" fmla="*/ 0 w 10000"/>
              <a:gd name="connsiteY3" fmla="*/ 6416 h 6669"/>
              <a:gd name="connsiteX4" fmla="*/ 10000 w 10000"/>
              <a:gd name="connsiteY4" fmla="*/ 6392 h 6669"/>
              <a:gd name="connsiteX5" fmla="*/ 10000 w 10000"/>
              <a:gd name="connsiteY5" fmla="*/ 6393 h 6669"/>
              <a:gd name="connsiteX6" fmla="*/ 9990 w 10000"/>
              <a:gd name="connsiteY6" fmla="*/ 1608 h 6669"/>
              <a:gd name="connsiteX7" fmla="*/ 9990 w 10000"/>
              <a:gd name="connsiteY7" fmla="*/ 0 h 6669"/>
              <a:gd name="connsiteX8" fmla="*/ 9990 w 10000"/>
              <a:gd name="connsiteY8" fmla="*/ 0 h 6669"/>
              <a:gd name="connsiteX9" fmla="*/ 9534 w 10000"/>
              <a:gd name="connsiteY9" fmla="*/ 169 h 6669"/>
              <a:gd name="connsiteX10" fmla="*/ 9084 w 10000"/>
              <a:gd name="connsiteY10" fmla="*/ 318 h 6669"/>
              <a:gd name="connsiteX11" fmla="*/ 8628 w 10000"/>
              <a:gd name="connsiteY11" fmla="*/ 446 h 6669"/>
              <a:gd name="connsiteX12" fmla="*/ 8177 w 10000"/>
              <a:gd name="connsiteY12" fmla="*/ 565 h 6669"/>
              <a:gd name="connsiteX13" fmla="*/ 7726 w 10000"/>
              <a:gd name="connsiteY13" fmla="*/ 656 h 6669"/>
              <a:gd name="connsiteX14" fmla="*/ 7279 w 10000"/>
              <a:gd name="connsiteY14" fmla="*/ 725 h 6669"/>
              <a:gd name="connsiteX15" fmla="*/ 6832 w 10000"/>
              <a:gd name="connsiteY15" fmla="*/ 784 h 6669"/>
              <a:gd name="connsiteX16" fmla="*/ 6393 w 10000"/>
              <a:gd name="connsiteY16" fmla="*/ 824 h 6669"/>
              <a:gd name="connsiteX17" fmla="*/ 5962 w 10000"/>
              <a:gd name="connsiteY17" fmla="*/ 853 h 6669"/>
              <a:gd name="connsiteX18" fmla="*/ 5534 w 10000"/>
              <a:gd name="connsiteY18" fmla="*/ 863 h 6669"/>
              <a:gd name="connsiteX19" fmla="*/ 5120 w 10000"/>
              <a:gd name="connsiteY19" fmla="*/ 863 h 6669"/>
              <a:gd name="connsiteX20" fmla="*/ 4709 w 10000"/>
              <a:gd name="connsiteY20" fmla="*/ 863 h 6669"/>
              <a:gd name="connsiteX21" fmla="*/ 4311 w 10000"/>
              <a:gd name="connsiteY21" fmla="*/ 844 h 6669"/>
              <a:gd name="connsiteX22" fmla="*/ 3923 w 10000"/>
              <a:gd name="connsiteY22" fmla="*/ 814 h 6669"/>
              <a:gd name="connsiteX23" fmla="*/ 3548 w 10000"/>
              <a:gd name="connsiteY23" fmla="*/ 774 h 6669"/>
              <a:gd name="connsiteX24" fmla="*/ 3187 w 10000"/>
              <a:gd name="connsiteY24" fmla="*/ 734 h 6669"/>
              <a:gd name="connsiteX25" fmla="*/ 2840 w 10000"/>
              <a:gd name="connsiteY25" fmla="*/ 684 h 6669"/>
              <a:gd name="connsiteX26" fmla="*/ 2505 w 10000"/>
              <a:gd name="connsiteY26" fmla="*/ 636 h 6669"/>
              <a:gd name="connsiteX27" fmla="*/ 2192 w 10000"/>
              <a:gd name="connsiteY27" fmla="*/ 577 h 6669"/>
              <a:gd name="connsiteX28" fmla="*/ 1889 w 10000"/>
              <a:gd name="connsiteY28" fmla="*/ 517 h 6669"/>
              <a:gd name="connsiteX29" fmla="*/ 1346 w 10000"/>
              <a:gd name="connsiteY29" fmla="*/ 386 h 6669"/>
              <a:gd name="connsiteX30" fmla="*/ 882 w 10000"/>
              <a:gd name="connsiteY30" fmla="*/ 267 h 6669"/>
              <a:gd name="connsiteX31" fmla="*/ 511 w 10000"/>
              <a:gd name="connsiteY31" fmla="*/ 169 h 6669"/>
              <a:gd name="connsiteX32" fmla="*/ 234 w 10000"/>
              <a:gd name="connsiteY32" fmla="*/ 79 h 6669"/>
              <a:gd name="connsiteX33" fmla="*/ 0 w 10000"/>
              <a:gd name="connsiteY33" fmla="*/ 0 h 6669"/>
              <a:gd name="connsiteX34" fmla="*/ 0 w 10000"/>
              <a:gd name="connsiteY34" fmla="*/ 0 h 6669"/>
              <a:gd name="connsiteX0" fmla="*/ 0 w 10000"/>
              <a:gd name="connsiteY0" fmla="*/ 0 h 9621"/>
              <a:gd name="connsiteX1" fmla="*/ 0 w 10000"/>
              <a:gd name="connsiteY1" fmla="*/ 2411 h 9621"/>
              <a:gd name="connsiteX2" fmla="*/ 0 w 10000"/>
              <a:gd name="connsiteY2" fmla="*/ 9586 h 9621"/>
              <a:gd name="connsiteX3" fmla="*/ 0 w 10000"/>
              <a:gd name="connsiteY3" fmla="*/ 9621 h 9621"/>
              <a:gd name="connsiteX4" fmla="*/ 10000 w 10000"/>
              <a:gd name="connsiteY4" fmla="*/ 9585 h 9621"/>
              <a:gd name="connsiteX5" fmla="*/ 10000 w 10000"/>
              <a:gd name="connsiteY5" fmla="*/ 9586 h 9621"/>
              <a:gd name="connsiteX6" fmla="*/ 9990 w 10000"/>
              <a:gd name="connsiteY6" fmla="*/ 2411 h 9621"/>
              <a:gd name="connsiteX7" fmla="*/ 9990 w 10000"/>
              <a:gd name="connsiteY7" fmla="*/ 0 h 9621"/>
              <a:gd name="connsiteX8" fmla="*/ 9990 w 10000"/>
              <a:gd name="connsiteY8" fmla="*/ 0 h 9621"/>
              <a:gd name="connsiteX9" fmla="*/ 9534 w 10000"/>
              <a:gd name="connsiteY9" fmla="*/ 253 h 9621"/>
              <a:gd name="connsiteX10" fmla="*/ 9084 w 10000"/>
              <a:gd name="connsiteY10" fmla="*/ 477 h 9621"/>
              <a:gd name="connsiteX11" fmla="*/ 8628 w 10000"/>
              <a:gd name="connsiteY11" fmla="*/ 669 h 9621"/>
              <a:gd name="connsiteX12" fmla="*/ 8177 w 10000"/>
              <a:gd name="connsiteY12" fmla="*/ 847 h 9621"/>
              <a:gd name="connsiteX13" fmla="*/ 7726 w 10000"/>
              <a:gd name="connsiteY13" fmla="*/ 984 h 9621"/>
              <a:gd name="connsiteX14" fmla="*/ 7279 w 10000"/>
              <a:gd name="connsiteY14" fmla="*/ 1087 h 9621"/>
              <a:gd name="connsiteX15" fmla="*/ 6832 w 10000"/>
              <a:gd name="connsiteY15" fmla="*/ 1176 h 9621"/>
              <a:gd name="connsiteX16" fmla="*/ 6393 w 10000"/>
              <a:gd name="connsiteY16" fmla="*/ 1236 h 9621"/>
              <a:gd name="connsiteX17" fmla="*/ 5962 w 10000"/>
              <a:gd name="connsiteY17" fmla="*/ 1279 h 9621"/>
              <a:gd name="connsiteX18" fmla="*/ 5534 w 10000"/>
              <a:gd name="connsiteY18" fmla="*/ 1294 h 9621"/>
              <a:gd name="connsiteX19" fmla="*/ 5120 w 10000"/>
              <a:gd name="connsiteY19" fmla="*/ 1294 h 9621"/>
              <a:gd name="connsiteX20" fmla="*/ 4709 w 10000"/>
              <a:gd name="connsiteY20" fmla="*/ 1294 h 9621"/>
              <a:gd name="connsiteX21" fmla="*/ 4311 w 10000"/>
              <a:gd name="connsiteY21" fmla="*/ 1266 h 9621"/>
              <a:gd name="connsiteX22" fmla="*/ 3923 w 10000"/>
              <a:gd name="connsiteY22" fmla="*/ 1221 h 9621"/>
              <a:gd name="connsiteX23" fmla="*/ 3548 w 10000"/>
              <a:gd name="connsiteY23" fmla="*/ 1161 h 9621"/>
              <a:gd name="connsiteX24" fmla="*/ 3187 w 10000"/>
              <a:gd name="connsiteY24" fmla="*/ 1101 h 9621"/>
              <a:gd name="connsiteX25" fmla="*/ 2840 w 10000"/>
              <a:gd name="connsiteY25" fmla="*/ 1026 h 9621"/>
              <a:gd name="connsiteX26" fmla="*/ 2505 w 10000"/>
              <a:gd name="connsiteY26" fmla="*/ 954 h 9621"/>
              <a:gd name="connsiteX27" fmla="*/ 2192 w 10000"/>
              <a:gd name="connsiteY27" fmla="*/ 865 h 9621"/>
              <a:gd name="connsiteX28" fmla="*/ 1889 w 10000"/>
              <a:gd name="connsiteY28" fmla="*/ 775 h 9621"/>
              <a:gd name="connsiteX29" fmla="*/ 1346 w 10000"/>
              <a:gd name="connsiteY29" fmla="*/ 579 h 9621"/>
              <a:gd name="connsiteX30" fmla="*/ 882 w 10000"/>
              <a:gd name="connsiteY30" fmla="*/ 400 h 9621"/>
              <a:gd name="connsiteX31" fmla="*/ 511 w 10000"/>
              <a:gd name="connsiteY31" fmla="*/ 253 h 9621"/>
              <a:gd name="connsiteX32" fmla="*/ 234 w 10000"/>
              <a:gd name="connsiteY32" fmla="*/ 118 h 9621"/>
              <a:gd name="connsiteX33" fmla="*/ 0 w 10000"/>
              <a:gd name="connsiteY33" fmla="*/ 0 h 9621"/>
              <a:gd name="connsiteX34" fmla="*/ 0 w 10000"/>
              <a:gd name="connsiteY34" fmla="*/ 0 h 96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10000" h="9621">
                <a:moveTo>
                  <a:pt x="0" y="0"/>
                </a:moveTo>
                <a:lnTo>
                  <a:pt x="0" y="2411"/>
                </a:lnTo>
                <a:lnTo>
                  <a:pt x="0" y="9586"/>
                </a:lnTo>
                <a:lnTo>
                  <a:pt x="0" y="9621"/>
                </a:lnTo>
                <a:lnTo>
                  <a:pt x="10000" y="9585"/>
                </a:lnTo>
                <a:cubicBezTo>
                  <a:pt x="9997" y="8144"/>
                  <a:pt x="10003" y="9571"/>
                  <a:pt x="10000" y="9586"/>
                </a:cubicBezTo>
                <a:cubicBezTo>
                  <a:pt x="9997" y="7194"/>
                  <a:pt x="9993" y="4803"/>
                  <a:pt x="9990" y="2411"/>
                </a:cubicBezTo>
                <a:lnTo>
                  <a:pt x="9990" y="0"/>
                </a:lnTo>
                <a:lnTo>
                  <a:pt x="9990" y="0"/>
                </a:lnTo>
                <a:lnTo>
                  <a:pt x="9534" y="253"/>
                </a:lnTo>
                <a:lnTo>
                  <a:pt x="9084" y="477"/>
                </a:lnTo>
                <a:lnTo>
                  <a:pt x="8628" y="669"/>
                </a:lnTo>
                <a:lnTo>
                  <a:pt x="8177" y="847"/>
                </a:lnTo>
                <a:lnTo>
                  <a:pt x="7726" y="984"/>
                </a:lnTo>
                <a:lnTo>
                  <a:pt x="7279" y="1087"/>
                </a:lnTo>
                <a:lnTo>
                  <a:pt x="6832" y="1176"/>
                </a:lnTo>
                <a:lnTo>
                  <a:pt x="6393" y="1236"/>
                </a:lnTo>
                <a:lnTo>
                  <a:pt x="5962" y="1279"/>
                </a:lnTo>
                <a:lnTo>
                  <a:pt x="5534" y="1294"/>
                </a:lnTo>
                <a:lnTo>
                  <a:pt x="5120" y="1294"/>
                </a:lnTo>
                <a:lnTo>
                  <a:pt x="4709" y="1294"/>
                </a:lnTo>
                <a:lnTo>
                  <a:pt x="4311" y="1266"/>
                </a:lnTo>
                <a:lnTo>
                  <a:pt x="3923" y="1221"/>
                </a:lnTo>
                <a:lnTo>
                  <a:pt x="3548" y="1161"/>
                </a:lnTo>
                <a:lnTo>
                  <a:pt x="3187" y="1101"/>
                </a:lnTo>
                <a:lnTo>
                  <a:pt x="2840" y="1026"/>
                </a:lnTo>
                <a:lnTo>
                  <a:pt x="2505" y="954"/>
                </a:lnTo>
                <a:lnTo>
                  <a:pt x="2192" y="865"/>
                </a:lnTo>
                <a:lnTo>
                  <a:pt x="1889" y="775"/>
                </a:lnTo>
                <a:lnTo>
                  <a:pt x="1346" y="579"/>
                </a:lnTo>
                <a:lnTo>
                  <a:pt x="882" y="400"/>
                </a:lnTo>
                <a:lnTo>
                  <a:pt x="511" y="253"/>
                </a:lnTo>
                <a:lnTo>
                  <a:pt x="234" y="118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058" y="903421"/>
            <a:ext cx="6160385" cy="2895658"/>
          </a:xfrm>
        </p:spPr>
        <p:txBody>
          <a:bodyPr/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5000815"/>
            <a:ext cx="6422005" cy="1024065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7" name="Text Placeholder 3"/>
          <p:cNvSpPr>
            <a:spLocks noGrp="1"/>
          </p:cNvSpPr>
          <p:nvPr>
            <p:ph type="body" sz="half" idx="13"/>
          </p:nvPr>
        </p:nvSpPr>
        <p:spPr>
          <a:xfrm>
            <a:off x="1387279" y="3809278"/>
            <a:ext cx="5646142" cy="333113"/>
          </a:xfrm>
        </p:spPr>
        <p:txBody>
          <a:bodyPr>
            <a:normAutofit/>
          </a:bodyPr>
          <a:lstStyle>
            <a:lvl1pPr marL="0" indent="0">
              <a:buNone/>
              <a:defRPr lang="en-US" sz="1400" b="0" i="0" kern="1200" cap="small" dirty="0" smtClean="0">
                <a:solidFill>
                  <a:schemeClr val="accent1"/>
                </a:solidFill>
                <a:latin typeface="Helvetica Light"/>
                <a:ea typeface="+mn-ea"/>
                <a:cs typeface="Helvetica Light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7033422" y="2898648"/>
            <a:ext cx="66055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8000" dirty="0" smtClean="0"/>
              <a:t>”</a:t>
            </a:r>
            <a:endParaRPr lang="en-US" sz="8000" dirty="0"/>
          </a:p>
        </p:txBody>
      </p:sp>
      <p:sp>
        <p:nvSpPr>
          <p:cNvPr id="11" name="TextBox 10"/>
          <p:cNvSpPr txBox="1"/>
          <p:nvPr/>
        </p:nvSpPr>
        <p:spPr>
          <a:xfrm>
            <a:off x="651683" y="589767"/>
            <a:ext cx="6015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8000" dirty="0" smtClean="0"/>
              <a:t>“</a:t>
            </a:r>
            <a:endParaRPr lang="en-US" sz="8000" dirty="0"/>
          </a:p>
        </p:txBody>
      </p:sp>
    </p:spTree>
    <p:extLst>
      <p:ext uri="{BB962C8B-B14F-4D97-AF65-F5344CB8AC3E}">
        <p14:creationId xmlns:p14="http://schemas.microsoft.com/office/powerpoint/2010/main" val="461875030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 rot="21010068">
            <a:off x="6359946" y="4311243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85023" y="4381500"/>
            <a:ext cx="8182128" cy="2130508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  <a:gd name="connsiteX0" fmla="*/ 0 w 10000"/>
              <a:gd name="connsiteY0" fmla="*/ 0 h 10000"/>
              <a:gd name="connsiteX1" fmla="*/ 0 w 10000"/>
              <a:gd name="connsiteY1" fmla="*/ 1177 h 10000"/>
              <a:gd name="connsiteX2" fmla="*/ 0 w 10000"/>
              <a:gd name="connsiteY2" fmla="*/ 7238 h 10000"/>
              <a:gd name="connsiteX3" fmla="*/ 0 w 10000"/>
              <a:gd name="connsiteY3" fmla="*/ 9365 h 10000"/>
              <a:gd name="connsiteX4" fmla="*/ 10000 w 10000"/>
              <a:gd name="connsiteY4" fmla="*/ 10000 h 10000"/>
              <a:gd name="connsiteX5" fmla="*/ 10000 w 10000"/>
              <a:gd name="connsiteY5" fmla="*/ 7238 h 10000"/>
              <a:gd name="connsiteX6" fmla="*/ 10000 w 10000"/>
              <a:gd name="connsiteY6" fmla="*/ 1177 h 10000"/>
              <a:gd name="connsiteX7" fmla="*/ 10000 w 10000"/>
              <a:gd name="connsiteY7" fmla="*/ 0 h 10000"/>
              <a:gd name="connsiteX8" fmla="*/ 10000 w 10000"/>
              <a:gd name="connsiteY8" fmla="*/ 0 h 10000"/>
              <a:gd name="connsiteX9" fmla="*/ 9544 w 10000"/>
              <a:gd name="connsiteY9" fmla="*/ 124 h 10000"/>
              <a:gd name="connsiteX10" fmla="*/ 9093 w 10000"/>
              <a:gd name="connsiteY10" fmla="*/ 233 h 10000"/>
              <a:gd name="connsiteX11" fmla="*/ 8637 w 10000"/>
              <a:gd name="connsiteY11" fmla="*/ 327 h 10000"/>
              <a:gd name="connsiteX12" fmla="*/ 8185 w 10000"/>
              <a:gd name="connsiteY12" fmla="*/ 414 h 10000"/>
              <a:gd name="connsiteX13" fmla="*/ 7734 w 10000"/>
              <a:gd name="connsiteY13" fmla="*/ 480 h 10000"/>
              <a:gd name="connsiteX14" fmla="*/ 7286 w 10000"/>
              <a:gd name="connsiteY14" fmla="*/ 531 h 10000"/>
              <a:gd name="connsiteX15" fmla="*/ 6839 w 10000"/>
              <a:gd name="connsiteY15" fmla="*/ 574 h 10000"/>
              <a:gd name="connsiteX16" fmla="*/ 6399 w 10000"/>
              <a:gd name="connsiteY16" fmla="*/ 603 h 10000"/>
              <a:gd name="connsiteX17" fmla="*/ 5968 w 10000"/>
              <a:gd name="connsiteY17" fmla="*/ 625 h 10000"/>
              <a:gd name="connsiteX18" fmla="*/ 5540 w 10000"/>
              <a:gd name="connsiteY18" fmla="*/ 632 h 10000"/>
              <a:gd name="connsiteX19" fmla="*/ 5125 w 10000"/>
              <a:gd name="connsiteY19" fmla="*/ 632 h 10000"/>
              <a:gd name="connsiteX20" fmla="*/ 4714 w 10000"/>
              <a:gd name="connsiteY20" fmla="*/ 632 h 10000"/>
              <a:gd name="connsiteX21" fmla="*/ 4315 w 10000"/>
              <a:gd name="connsiteY21" fmla="*/ 618 h 10000"/>
              <a:gd name="connsiteX22" fmla="*/ 3927 w 10000"/>
              <a:gd name="connsiteY22" fmla="*/ 596 h 10000"/>
              <a:gd name="connsiteX23" fmla="*/ 3552 w 10000"/>
              <a:gd name="connsiteY23" fmla="*/ 567 h 10000"/>
              <a:gd name="connsiteX24" fmla="*/ 3190 w 10000"/>
              <a:gd name="connsiteY24" fmla="*/ 538 h 10000"/>
              <a:gd name="connsiteX25" fmla="*/ 2843 w 10000"/>
              <a:gd name="connsiteY25" fmla="*/ 501 h 10000"/>
              <a:gd name="connsiteX26" fmla="*/ 2508 w 10000"/>
              <a:gd name="connsiteY26" fmla="*/ 465 h 10000"/>
              <a:gd name="connsiteX27" fmla="*/ 2194 w 10000"/>
              <a:gd name="connsiteY27" fmla="*/ 422 h 10000"/>
              <a:gd name="connsiteX28" fmla="*/ 1891 w 10000"/>
              <a:gd name="connsiteY28" fmla="*/ 378 h 10000"/>
              <a:gd name="connsiteX29" fmla="*/ 1347 w 10000"/>
              <a:gd name="connsiteY29" fmla="*/ 283 h 10000"/>
              <a:gd name="connsiteX30" fmla="*/ 883 w 10000"/>
              <a:gd name="connsiteY30" fmla="*/ 196 h 10000"/>
              <a:gd name="connsiteX31" fmla="*/ 512 w 10000"/>
              <a:gd name="connsiteY31" fmla="*/ 124 h 10000"/>
              <a:gd name="connsiteX32" fmla="*/ 234 w 10000"/>
              <a:gd name="connsiteY32" fmla="*/ 58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10"/>
              <a:gd name="connsiteY0" fmla="*/ 0 h 9365"/>
              <a:gd name="connsiteX1" fmla="*/ 0 w 10010"/>
              <a:gd name="connsiteY1" fmla="*/ 1177 h 9365"/>
              <a:gd name="connsiteX2" fmla="*/ 0 w 10010"/>
              <a:gd name="connsiteY2" fmla="*/ 7238 h 9365"/>
              <a:gd name="connsiteX3" fmla="*/ 0 w 10010"/>
              <a:gd name="connsiteY3" fmla="*/ 9365 h 9365"/>
              <a:gd name="connsiteX4" fmla="*/ 10010 w 10010"/>
              <a:gd name="connsiteY4" fmla="*/ 9347 h 9365"/>
              <a:gd name="connsiteX5" fmla="*/ 10000 w 10010"/>
              <a:gd name="connsiteY5" fmla="*/ 7238 h 9365"/>
              <a:gd name="connsiteX6" fmla="*/ 10000 w 10010"/>
              <a:gd name="connsiteY6" fmla="*/ 1177 h 9365"/>
              <a:gd name="connsiteX7" fmla="*/ 10000 w 10010"/>
              <a:gd name="connsiteY7" fmla="*/ 0 h 9365"/>
              <a:gd name="connsiteX8" fmla="*/ 10000 w 10010"/>
              <a:gd name="connsiteY8" fmla="*/ 0 h 9365"/>
              <a:gd name="connsiteX9" fmla="*/ 9544 w 10010"/>
              <a:gd name="connsiteY9" fmla="*/ 124 h 9365"/>
              <a:gd name="connsiteX10" fmla="*/ 9093 w 10010"/>
              <a:gd name="connsiteY10" fmla="*/ 233 h 9365"/>
              <a:gd name="connsiteX11" fmla="*/ 8637 w 10010"/>
              <a:gd name="connsiteY11" fmla="*/ 327 h 9365"/>
              <a:gd name="connsiteX12" fmla="*/ 8185 w 10010"/>
              <a:gd name="connsiteY12" fmla="*/ 414 h 9365"/>
              <a:gd name="connsiteX13" fmla="*/ 7734 w 10010"/>
              <a:gd name="connsiteY13" fmla="*/ 480 h 9365"/>
              <a:gd name="connsiteX14" fmla="*/ 7286 w 10010"/>
              <a:gd name="connsiteY14" fmla="*/ 531 h 9365"/>
              <a:gd name="connsiteX15" fmla="*/ 6839 w 10010"/>
              <a:gd name="connsiteY15" fmla="*/ 574 h 9365"/>
              <a:gd name="connsiteX16" fmla="*/ 6399 w 10010"/>
              <a:gd name="connsiteY16" fmla="*/ 603 h 9365"/>
              <a:gd name="connsiteX17" fmla="*/ 5968 w 10010"/>
              <a:gd name="connsiteY17" fmla="*/ 625 h 9365"/>
              <a:gd name="connsiteX18" fmla="*/ 5540 w 10010"/>
              <a:gd name="connsiteY18" fmla="*/ 632 h 9365"/>
              <a:gd name="connsiteX19" fmla="*/ 5125 w 10010"/>
              <a:gd name="connsiteY19" fmla="*/ 632 h 9365"/>
              <a:gd name="connsiteX20" fmla="*/ 4714 w 10010"/>
              <a:gd name="connsiteY20" fmla="*/ 632 h 9365"/>
              <a:gd name="connsiteX21" fmla="*/ 4315 w 10010"/>
              <a:gd name="connsiteY21" fmla="*/ 618 h 9365"/>
              <a:gd name="connsiteX22" fmla="*/ 3927 w 10010"/>
              <a:gd name="connsiteY22" fmla="*/ 596 h 9365"/>
              <a:gd name="connsiteX23" fmla="*/ 3552 w 10010"/>
              <a:gd name="connsiteY23" fmla="*/ 567 h 9365"/>
              <a:gd name="connsiteX24" fmla="*/ 3190 w 10010"/>
              <a:gd name="connsiteY24" fmla="*/ 538 h 9365"/>
              <a:gd name="connsiteX25" fmla="*/ 2843 w 10010"/>
              <a:gd name="connsiteY25" fmla="*/ 501 h 9365"/>
              <a:gd name="connsiteX26" fmla="*/ 2508 w 10010"/>
              <a:gd name="connsiteY26" fmla="*/ 465 h 9365"/>
              <a:gd name="connsiteX27" fmla="*/ 2194 w 10010"/>
              <a:gd name="connsiteY27" fmla="*/ 422 h 9365"/>
              <a:gd name="connsiteX28" fmla="*/ 1891 w 10010"/>
              <a:gd name="connsiteY28" fmla="*/ 378 h 9365"/>
              <a:gd name="connsiteX29" fmla="*/ 1347 w 10010"/>
              <a:gd name="connsiteY29" fmla="*/ 283 h 9365"/>
              <a:gd name="connsiteX30" fmla="*/ 883 w 10010"/>
              <a:gd name="connsiteY30" fmla="*/ 196 h 9365"/>
              <a:gd name="connsiteX31" fmla="*/ 512 w 10010"/>
              <a:gd name="connsiteY31" fmla="*/ 124 h 9365"/>
              <a:gd name="connsiteX32" fmla="*/ 234 w 10010"/>
              <a:gd name="connsiteY32" fmla="*/ 58 h 9365"/>
              <a:gd name="connsiteX33" fmla="*/ 0 w 10010"/>
              <a:gd name="connsiteY33" fmla="*/ 0 h 9365"/>
              <a:gd name="connsiteX34" fmla="*/ 0 w 10010"/>
              <a:gd name="connsiteY34" fmla="*/ 0 h 9365"/>
              <a:gd name="connsiteX0" fmla="*/ 0 w 10000"/>
              <a:gd name="connsiteY0" fmla="*/ 0 h 10000"/>
              <a:gd name="connsiteX1" fmla="*/ 0 w 10000"/>
              <a:gd name="connsiteY1" fmla="*/ 1257 h 10000"/>
              <a:gd name="connsiteX2" fmla="*/ 0 w 10000"/>
              <a:gd name="connsiteY2" fmla="*/ 7729 h 10000"/>
              <a:gd name="connsiteX3" fmla="*/ 0 w 10000"/>
              <a:gd name="connsiteY3" fmla="*/ 10000 h 10000"/>
              <a:gd name="connsiteX4" fmla="*/ 10000 w 10000"/>
              <a:gd name="connsiteY4" fmla="*/ 4997 h 10000"/>
              <a:gd name="connsiteX5" fmla="*/ 9990 w 10000"/>
              <a:gd name="connsiteY5" fmla="*/ 7729 h 10000"/>
              <a:gd name="connsiteX6" fmla="*/ 9990 w 10000"/>
              <a:gd name="connsiteY6" fmla="*/ 1257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32 h 10000"/>
              <a:gd name="connsiteX10" fmla="*/ 9084 w 10000"/>
              <a:gd name="connsiteY10" fmla="*/ 249 h 10000"/>
              <a:gd name="connsiteX11" fmla="*/ 8628 w 10000"/>
              <a:gd name="connsiteY11" fmla="*/ 349 h 10000"/>
              <a:gd name="connsiteX12" fmla="*/ 8177 w 10000"/>
              <a:gd name="connsiteY12" fmla="*/ 442 h 10000"/>
              <a:gd name="connsiteX13" fmla="*/ 7726 w 10000"/>
              <a:gd name="connsiteY13" fmla="*/ 513 h 10000"/>
              <a:gd name="connsiteX14" fmla="*/ 7279 w 10000"/>
              <a:gd name="connsiteY14" fmla="*/ 567 h 10000"/>
              <a:gd name="connsiteX15" fmla="*/ 6832 w 10000"/>
              <a:gd name="connsiteY15" fmla="*/ 613 h 10000"/>
              <a:gd name="connsiteX16" fmla="*/ 6393 w 10000"/>
              <a:gd name="connsiteY16" fmla="*/ 644 h 10000"/>
              <a:gd name="connsiteX17" fmla="*/ 5962 w 10000"/>
              <a:gd name="connsiteY17" fmla="*/ 667 h 10000"/>
              <a:gd name="connsiteX18" fmla="*/ 5534 w 10000"/>
              <a:gd name="connsiteY18" fmla="*/ 675 h 10000"/>
              <a:gd name="connsiteX19" fmla="*/ 5120 w 10000"/>
              <a:gd name="connsiteY19" fmla="*/ 675 h 10000"/>
              <a:gd name="connsiteX20" fmla="*/ 4709 w 10000"/>
              <a:gd name="connsiteY20" fmla="*/ 675 h 10000"/>
              <a:gd name="connsiteX21" fmla="*/ 4311 w 10000"/>
              <a:gd name="connsiteY21" fmla="*/ 660 h 10000"/>
              <a:gd name="connsiteX22" fmla="*/ 3923 w 10000"/>
              <a:gd name="connsiteY22" fmla="*/ 636 h 10000"/>
              <a:gd name="connsiteX23" fmla="*/ 3548 w 10000"/>
              <a:gd name="connsiteY23" fmla="*/ 605 h 10000"/>
              <a:gd name="connsiteX24" fmla="*/ 3187 w 10000"/>
              <a:gd name="connsiteY24" fmla="*/ 574 h 10000"/>
              <a:gd name="connsiteX25" fmla="*/ 2840 w 10000"/>
              <a:gd name="connsiteY25" fmla="*/ 535 h 10000"/>
              <a:gd name="connsiteX26" fmla="*/ 2505 w 10000"/>
              <a:gd name="connsiteY26" fmla="*/ 497 h 10000"/>
              <a:gd name="connsiteX27" fmla="*/ 2192 w 10000"/>
              <a:gd name="connsiteY27" fmla="*/ 451 h 10000"/>
              <a:gd name="connsiteX28" fmla="*/ 1889 w 10000"/>
              <a:gd name="connsiteY28" fmla="*/ 404 h 10000"/>
              <a:gd name="connsiteX29" fmla="*/ 1346 w 10000"/>
              <a:gd name="connsiteY29" fmla="*/ 302 h 10000"/>
              <a:gd name="connsiteX30" fmla="*/ 882 w 10000"/>
              <a:gd name="connsiteY30" fmla="*/ 209 h 10000"/>
              <a:gd name="connsiteX31" fmla="*/ 511 w 10000"/>
              <a:gd name="connsiteY31" fmla="*/ 132 h 10000"/>
              <a:gd name="connsiteX32" fmla="*/ 234 w 10000"/>
              <a:gd name="connsiteY32" fmla="*/ 62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7818"/>
              <a:gd name="connsiteX1" fmla="*/ 0 w 10000"/>
              <a:gd name="connsiteY1" fmla="*/ 1257 h 7818"/>
              <a:gd name="connsiteX2" fmla="*/ 0 w 10000"/>
              <a:gd name="connsiteY2" fmla="*/ 7729 h 7818"/>
              <a:gd name="connsiteX3" fmla="*/ 0 w 10000"/>
              <a:gd name="connsiteY3" fmla="*/ 5016 h 7818"/>
              <a:gd name="connsiteX4" fmla="*/ 10000 w 10000"/>
              <a:gd name="connsiteY4" fmla="*/ 4997 h 7818"/>
              <a:gd name="connsiteX5" fmla="*/ 9990 w 10000"/>
              <a:gd name="connsiteY5" fmla="*/ 7729 h 7818"/>
              <a:gd name="connsiteX6" fmla="*/ 9990 w 10000"/>
              <a:gd name="connsiteY6" fmla="*/ 1257 h 7818"/>
              <a:gd name="connsiteX7" fmla="*/ 9990 w 10000"/>
              <a:gd name="connsiteY7" fmla="*/ 0 h 7818"/>
              <a:gd name="connsiteX8" fmla="*/ 9990 w 10000"/>
              <a:gd name="connsiteY8" fmla="*/ 0 h 7818"/>
              <a:gd name="connsiteX9" fmla="*/ 9534 w 10000"/>
              <a:gd name="connsiteY9" fmla="*/ 132 h 7818"/>
              <a:gd name="connsiteX10" fmla="*/ 9084 w 10000"/>
              <a:gd name="connsiteY10" fmla="*/ 249 h 7818"/>
              <a:gd name="connsiteX11" fmla="*/ 8628 w 10000"/>
              <a:gd name="connsiteY11" fmla="*/ 349 h 7818"/>
              <a:gd name="connsiteX12" fmla="*/ 8177 w 10000"/>
              <a:gd name="connsiteY12" fmla="*/ 442 h 7818"/>
              <a:gd name="connsiteX13" fmla="*/ 7726 w 10000"/>
              <a:gd name="connsiteY13" fmla="*/ 513 h 7818"/>
              <a:gd name="connsiteX14" fmla="*/ 7279 w 10000"/>
              <a:gd name="connsiteY14" fmla="*/ 567 h 7818"/>
              <a:gd name="connsiteX15" fmla="*/ 6832 w 10000"/>
              <a:gd name="connsiteY15" fmla="*/ 613 h 7818"/>
              <a:gd name="connsiteX16" fmla="*/ 6393 w 10000"/>
              <a:gd name="connsiteY16" fmla="*/ 644 h 7818"/>
              <a:gd name="connsiteX17" fmla="*/ 5962 w 10000"/>
              <a:gd name="connsiteY17" fmla="*/ 667 h 7818"/>
              <a:gd name="connsiteX18" fmla="*/ 5534 w 10000"/>
              <a:gd name="connsiteY18" fmla="*/ 675 h 7818"/>
              <a:gd name="connsiteX19" fmla="*/ 5120 w 10000"/>
              <a:gd name="connsiteY19" fmla="*/ 675 h 7818"/>
              <a:gd name="connsiteX20" fmla="*/ 4709 w 10000"/>
              <a:gd name="connsiteY20" fmla="*/ 675 h 7818"/>
              <a:gd name="connsiteX21" fmla="*/ 4311 w 10000"/>
              <a:gd name="connsiteY21" fmla="*/ 660 h 7818"/>
              <a:gd name="connsiteX22" fmla="*/ 3923 w 10000"/>
              <a:gd name="connsiteY22" fmla="*/ 636 h 7818"/>
              <a:gd name="connsiteX23" fmla="*/ 3548 w 10000"/>
              <a:gd name="connsiteY23" fmla="*/ 605 h 7818"/>
              <a:gd name="connsiteX24" fmla="*/ 3187 w 10000"/>
              <a:gd name="connsiteY24" fmla="*/ 574 h 7818"/>
              <a:gd name="connsiteX25" fmla="*/ 2840 w 10000"/>
              <a:gd name="connsiteY25" fmla="*/ 535 h 7818"/>
              <a:gd name="connsiteX26" fmla="*/ 2505 w 10000"/>
              <a:gd name="connsiteY26" fmla="*/ 497 h 7818"/>
              <a:gd name="connsiteX27" fmla="*/ 2192 w 10000"/>
              <a:gd name="connsiteY27" fmla="*/ 451 h 7818"/>
              <a:gd name="connsiteX28" fmla="*/ 1889 w 10000"/>
              <a:gd name="connsiteY28" fmla="*/ 404 h 7818"/>
              <a:gd name="connsiteX29" fmla="*/ 1346 w 10000"/>
              <a:gd name="connsiteY29" fmla="*/ 302 h 7818"/>
              <a:gd name="connsiteX30" fmla="*/ 882 w 10000"/>
              <a:gd name="connsiteY30" fmla="*/ 209 h 7818"/>
              <a:gd name="connsiteX31" fmla="*/ 511 w 10000"/>
              <a:gd name="connsiteY31" fmla="*/ 132 h 7818"/>
              <a:gd name="connsiteX32" fmla="*/ 234 w 10000"/>
              <a:gd name="connsiteY32" fmla="*/ 62 h 7818"/>
              <a:gd name="connsiteX33" fmla="*/ 0 w 10000"/>
              <a:gd name="connsiteY33" fmla="*/ 0 h 7818"/>
              <a:gd name="connsiteX34" fmla="*/ 0 w 10000"/>
              <a:gd name="connsiteY34" fmla="*/ 0 h 7818"/>
              <a:gd name="connsiteX0" fmla="*/ 0 w 10000"/>
              <a:gd name="connsiteY0" fmla="*/ 0 h 10000"/>
              <a:gd name="connsiteX1" fmla="*/ 0 w 10000"/>
              <a:gd name="connsiteY1" fmla="*/ 1608 h 10000"/>
              <a:gd name="connsiteX2" fmla="*/ 0 w 10000"/>
              <a:gd name="connsiteY2" fmla="*/ 6393 h 10000"/>
              <a:gd name="connsiteX3" fmla="*/ 0 w 10000"/>
              <a:gd name="connsiteY3" fmla="*/ 6416 h 10000"/>
              <a:gd name="connsiteX4" fmla="*/ 10000 w 10000"/>
              <a:gd name="connsiteY4" fmla="*/ 6392 h 10000"/>
              <a:gd name="connsiteX5" fmla="*/ 9990 w 10000"/>
              <a:gd name="connsiteY5" fmla="*/ 9886 h 10000"/>
              <a:gd name="connsiteX6" fmla="*/ 9990 w 10000"/>
              <a:gd name="connsiteY6" fmla="*/ 1608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69 h 10000"/>
              <a:gd name="connsiteX10" fmla="*/ 9084 w 10000"/>
              <a:gd name="connsiteY10" fmla="*/ 318 h 10000"/>
              <a:gd name="connsiteX11" fmla="*/ 8628 w 10000"/>
              <a:gd name="connsiteY11" fmla="*/ 446 h 10000"/>
              <a:gd name="connsiteX12" fmla="*/ 8177 w 10000"/>
              <a:gd name="connsiteY12" fmla="*/ 565 h 10000"/>
              <a:gd name="connsiteX13" fmla="*/ 7726 w 10000"/>
              <a:gd name="connsiteY13" fmla="*/ 656 h 10000"/>
              <a:gd name="connsiteX14" fmla="*/ 7279 w 10000"/>
              <a:gd name="connsiteY14" fmla="*/ 725 h 10000"/>
              <a:gd name="connsiteX15" fmla="*/ 6832 w 10000"/>
              <a:gd name="connsiteY15" fmla="*/ 784 h 10000"/>
              <a:gd name="connsiteX16" fmla="*/ 6393 w 10000"/>
              <a:gd name="connsiteY16" fmla="*/ 824 h 10000"/>
              <a:gd name="connsiteX17" fmla="*/ 5962 w 10000"/>
              <a:gd name="connsiteY17" fmla="*/ 853 h 10000"/>
              <a:gd name="connsiteX18" fmla="*/ 5534 w 10000"/>
              <a:gd name="connsiteY18" fmla="*/ 863 h 10000"/>
              <a:gd name="connsiteX19" fmla="*/ 5120 w 10000"/>
              <a:gd name="connsiteY19" fmla="*/ 863 h 10000"/>
              <a:gd name="connsiteX20" fmla="*/ 4709 w 10000"/>
              <a:gd name="connsiteY20" fmla="*/ 863 h 10000"/>
              <a:gd name="connsiteX21" fmla="*/ 4311 w 10000"/>
              <a:gd name="connsiteY21" fmla="*/ 844 h 10000"/>
              <a:gd name="connsiteX22" fmla="*/ 3923 w 10000"/>
              <a:gd name="connsiteY22" fmla="*/ 814 h 10000"/>
              <a:gd name="connsiteX23" fmla="*/ 3548 w 10000"/>
              <a:gd name="connsiteY23" fmla="*/ 774 h 10000"/>
              <a:gd name="connsiteX24" fmla="*/ 3187 w 10000"/>
              <a:gd name="connsiteY24" fmla="*/ 734 h 10000"/>
              <a:gd name="connsiteX25" fmla="*/ 2840 w 10000"/>
              <a:gd name="connsiteY25" fmla="*/ 684 h 10000"/>
              <a:gd name="connsiteX26" fmla="*/ 2505 w 10000"/>
              <a:gd name="connsiteY26" fmla="*/ 636 h 10000"/>
              <a:gd name="connsiteX27" fmla="*/ 2192 w 10000"/>
              <a:gd name="connsiteY27" fmla="*/ 577 h 10000"/>
              <a:gd name="connsiteX28" fmla="*/ 1889 w 10000"/>
              <a:gd name="connsiteY28" fmla="*/ 517 h 10000"/>
              <a:gd name="connsiteX29" fmla="*/ 1346 w 10000"/>
              <a:gd name="connsiteY29" fmla="*/ 386 h 10000"/>
              <a:gd name="connsiteX30" fmla="*/ 882 w 10000"/>
              <a:gd name="connsiteY30" fmla="*/ 267 h 10000"/>
              <a:gd name="connsiteX31" fmla="*/ 511 w 10000"/>
              <a:gd name="connsiteY31" fmla="*/ 169 h 10000"/>
              <a:gd name="connsiteX32" fmla="*/ 234 w 10000"/>
              <a:gd name="connsiteY32" fmla="*/ 79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6669"/>
              <a:gd name="connsiteX1" fmla="*/ 0 w 10000"/>
              <a:gd name="connsiteY1" fmla="*/ 1608 h 6669"/>
              <a:gd name="connsiteX2" fmla="*/ 0 w 10000"/>
              <a:gd name="connsiteY2" fmla="*/ 6393 h 6669"/>
              <a:gd name="connsiteX3" fmla="*/ 0 w 10000"/>
              <a:gd name="connsiteY3" fmla="*/ 6416 h 6669"/>
              <a:gd name="connsiteX4" fmla="*/ 10000 w 10000"/>
              <a:gd name="connsiteY4" fmla="*/ 6392 h 6669"/>
              <a:gd name="connsiteX5" fmla="*/ 10000 w 10000"/>
              <a:gd name="connsiteY5" fmla="*/ 6393 h 6669"/>
              <a:gd name="connsiteX6" fmla="*/ 9990 w 10000"/>
              <a:gd name="connsiteY6" fmla="*/ 1608 h 6669"/>
              <a:gd name="connsiteX7" fmla="*/ 9990 w 10000"/>
              <a:gd name="connsiteY7" fmla="*/ 0 h 6669"/>
              <a:gd name="connsiteX8" fmla="*/ 9990 w 10000"/>
              <a:gd name="connsiteY8" fmla="*/ 0 h 6669"/>
              <a:gd name="connsiteX9" fmla="*/ 9534 w 10000"/>
              <a:gd name="connsiteY9" fmla="*/ 169 h 6669"/>
              <a:gd name="connsiteX10" fmla="*/ 9084 w 10000"/>
              <a:gd name="connsiteY10" fmla="*/ 318 h 6669"/>
              <a:gd name="connsiteX11" fmla="*/ 8628 w 10000"/>
              <a:gd name="connsiteY11" fmla="*/ 446 h 6669"/>
              <a:gd name="connsiteX12" fmla="*/ 8177 w 10000"/>
              <a:gd name="connsiteY12" fmla="*/ 565 h 6669"/>
              <a:gd name="connsiteX13" fmla="*/ 7726 w 10000"/>
              <a:gd name="connsiteY13" fmla="*/ 656 h 6669"/>
              <a:gd name="connsiteX14" fmla="*/ 7279 w 10000"/>
              <a:gd name="connsiteY14" fmla="*/ 725 h 6669"/>
              <a:gd name="connsiteX15" fmla="*/ 6832 w 10000"/>
              <a:gd name="connsiteY15" fmla="*/ 784 h 6669"/>
              <a:gd name="connsiteX16" fmla="*/ 6393 w 10000"/>
              <a:gd name="connsiteY16" fmla="*/ 824 h 6669"/>
              <a:gd name="connsiteX17" fmla="*/ 5962 w 10000"/>
              <a:gd name="connsiteY17" fmla="*/ 853 h 6669"/>
              <a:gd name="connsiteX18" fmla="*/ 5534 w 10000"/>
              <a:gd name="connsiteY18" fmla="*/ 863 h 6669"/>
              <a:gd name="connsiteX19" fmla="*/ 5120 w 10000"/>
              <a:gd name="connsiteY19" fmla="*/ 863 h 6669"/>
              <a:gd name="connsiteX20" fmla="*/ 4709 w 10000"/>
              <a:gd name="connsiteY20" fmla="*/ 863 h 6669"/>
              <a:gd name="connsiteX21" fmla="*/ 4311 w 10000"/>
              <a:gd name="connsiteY21" fmla="*/ 844 h 6669"/>
              <a:gd name="connsiteX22" fmla="*/ 3923 w 10000"/>
              <a:gd name="connsiteY22" fmla="*/ 814 h 6669"/>
              <a:gd name="connsiteX23" fmla="*/ 3548 w 10000"/>
              <a:gd name="connsiteY23" fmla="*/ 774 h 6669"/>
              <a:gd name="connsiteX24" fmla="*/ 3187 w 10000"/>
              <a:gd name="connsiteY24" fmla="*/ 734 h 6669"/>
              <a:gd name="connsiteX25" fmla="*/ 2840 w 10000"/>
              <a:gd name="connsiteY25" fmla="*/ 684 h 6669"/>
              <a:gd name="connsiteX26" fmla="*/ 2505 w 10000"/>
              <a:gd name="connsiteY26" fmla="*/ 636 h 6669"/>
              <a:gd name="connsiteX27" fmla="*/ 2192 w 10000"/>
              <a:gd name="connsiteY27" fmla="*/ 577 h 6669"/>
              <a:gd name="connsiteX28" fmla="*/ 1889 w 10000"/>
              <a:gd name="connsiteY28" fmla="*/ 517 h 6669"/>
              <a:gd name="connsiteX29" fmla="*/ 1346 w 10000"/>
              <a:gd name="connsiteY29" fmla="*/ 386 h 6669"/>
              <a:gd name="connsiteX30" fmla="*/ 882 w 10000"/>
              <a:gd name="connsiteY30" fmla="*/ 267 h 6669"/>
              <a:gd name="connsiteX31" fmla="*/ 511 w 10000"/>
              <a:gd name="connsiteY31" fmla="*/ 169 h 6669"/>
              <a:gd name="connsiteX32" fmla="*/ 234 w 10000"/>
              <a:gd name="connsiteY32" fmla="*/ 79 h 6669"/>
              <a:gd name="connsiteX33" fmla="*/ 0 w 10000"/>
              <a:gd name="connsiteY33" fmla="*/ 0 h 6669"/>
              <a:gd name="connsiteX34" fmla="*/ 0 w 10000"/>
              <a:gd name="connsiteY34" fmla="*/ 0 h 6669"/>
              <a:gd name="connsiteX0" fmla="*/ 0 w 10000"/>
              <a:gd name="connsiteY0" fmla="*/ 0 h 9621"/>
              <a:gd name="connsiteX1" fmla="*/ 0 w 10000"/>
              <a:gd name="connsiteY1" fmla="*/ 2411 h 9621"/>
              <a:gd name="connsiteX2" fmla="*/ 0 w 10000"/>
              <a:gd name="connsiteY2" fmla="*/ 9586 h 9621"/>
              <a:gd name="connsiteX3" fmla="*/ 0 w 10000"/>
              <a:gd name="connsiteY3" fmla="*/ 9621 h 9621"/>
              <a:gd name="connsiteX4" fmla="*/ 10000 w 10000"/>
              <a:gd name="connsiteY4" fmla="*/ 9585 h 9621"/>
              <a:gd name="connsiteX5" fmla="*/ 10000 w 10000"/>
              <a:gd name="connsiteY5" fmla="*/ 9586 h 9621"/>
              <a:gd name="connsiteX6" fmla="*/ 9990 w 10000"/>
              <a:gd name="connsiteY6" fmla="*/ 2411 h 9621"/>
              <a:gd name="connsiteX7" fmla="*/ 9990 w 10000"/>
              <a:gd name="connsiteY7" fmla="*/ 0 h 9621"/>
              <a:gd name="connsiteX8" fmla="*/ 9990 w 10000"/>
              <a:gd name="connsiteY8" fmla="*/ 0 h 9621"/>
              <a:gd name="connsiteX9" fmla="*/ 9534 w 10000"/>
              <a:gd name="connsiteY9" fmla="*/ 253 h 9621"/>
              <a:gd name="connsiteX10" fmla="*/ 9084 w 10000"/>
              <a:gd name="connsiteY10" fmla="*/ 477 h 9621"/>
              <a:gd name="connsiteX11" fmla="*/ 8628 w 10000"/>
              <a:gd name="connsiteY11" fmla="*/ 669 h 9621"/>
              <a:gd name="connsiteX12" fmla="*/ 8177 w 10000"/>
              <a:gd name="connsiteY12" fmla="*/ 847 h 9621"/>
              <a:gd name="connsiteX13" fmla="*/ 7726 w 10000"/>
              <a:gd name="connsiteY13" fmla="*/ 984 h 9621"/>
              <a:gd name="connsiteX14" fmla="*/ 7279 w 10000"/>
              <a:gd name="connsiteY14" fmla="*/ 1087 h 9621"/>
              <a:gd name="connsiteX15" fmla="*/ 6832 w 10000"/>
              <a:gd name="connsiteY15" fmla="*/ 1176 h 9621"/>
              <a:gd name="connsiteX16" fmla="*/ 6393 w 10000"/>
              <a:gd name="connsiteY16" fmla="*/ 1236 h 9621"/>
              <a:gd name="connsiteX17" fmla="*/ 5962 w 10000"/>
              <a:gd name="connsiteY17" fmla="*/ 1279 h 9621"/>
              <a:gd name="connsiteX18" fmla="*/ 5534 w 10000"/>
              <a:gd name="connsiteY18" fmla="*/ 1294 h 9621"/>
              <a:gd name="connsiteX19" fmla="*/ 5120 w 10000"/>
              <a:gd name="connsiteY19" fmla="*/ 1294 h 9621"/>
              <a:gd name="connsiteX20" fmla="*/ 4709 w 10000"/>
              <a:gd name="connsiteY20" fmla="*/ 1294 h 9621"/>
              <a:gd name="connsiteX21" fmla="*/ 4311 w 10000"/>
              <a:gd name="connsiteY21" fmla="*/ 1266 h 9621"/>
              <a:gd name="connsiteX22" fmla="*/ 3923 w 10000"/>
              <a:gd name="connsiteY22" fmla="*/ 1221 h 9621"/>
              <a:gd name="connsiteX23" fmla="*/ 3548 w 10000"/>
              <a:gd name="connsiteY23" fmla="*/ 1161 h 9621"/>
              <a:gd name="connsiteX24" fmla="*/ 3187 w 10000"/>
              <a:gd name="connsiteY24" fmla="*/ 1101 h 9621"/>
              <a:gd name="connsiteX25" fmla="*/ 2840 w 10000"/>
              <a:gd name="connsiteY25" fmla="*/ 1026 h 9621"/>
              <a:gd name="connsiteX26" fmla="*/ 2505 w 10000"/>
              <a:gd name="connsiteY26" fmla="*/ 954 h 9621"/>
              <a:gd name="connsiteX27" fmla="*/ 2192 w 10000"/>
              <a:gd name="connsiteY27" fmla="*/ 865 h 9621"/>
              <a:gd name="connsiteX28" fmla="*/ 1889 w 10000"/>
              <a:gd name="connsiteY28" fmla="*/ 775 h 9621"/>
              <a:gd name="connsiteX29" fmla="*/ 1346 w 10000"/>
              <a:gd name="connsiteY29" fmla="*/ 579 h 9621"/>
              <a:gd name="connsiteX30" fmla="*/ 882 w 10000"/>
              <a:gd name="connsiteY30" fmla="*/ 400 h 9621"/>
              <a:gd name="connsiteX31" fmla="*/ 511 w 10000"/>
              <a:gd name="connsiteY31" fmla="*/ 253 h 9621"/>
              <a:gd name="connsiteX32" fmla="*/ 234 w 10000"/>
              <a:gd name="connsiteY32" fmla="*/ 118 h 9621"/>
              <a:gd name="connsiteX33" fmla="*/ 0 w 10000"/>
              <a:gd name="connsiteY33" fmla="*/ 0 h 9621"/>
              <a:gd name="connsiteX34" fmla="*/ 0 w 10000"/>
              <a:gd name="connsiteY34" fmla="*/ 0 h 96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10000" h="9621">
                <a:moveTo>
                  <a:pt x="0" y="0"/>
                </a:moveTo>
                <a:lnTo>
                  <a:pt x="0" y="2411"/>
                </a:lnTo>
                <a:lnTo>
                  <a:pt x="0" y="9586"/>
                </a:lnTo>
                <a:lnTo>
                  <a:pt x="0" y="9621"/>
                </a:lnTo>
                <a:lnTo>
                  <a:pt x="10000" y="9585"/>
                </a:lnTo>
                <a:cubicBezTo>
                  <a:pt x="9997" y="8144"/>
                  <a:pt x="10003" y="9571"/>
                  <a:pt x="10000" y="9586"/>
                </a:cubicBezTo>
                <a:cubicBezTo>
                  <a:pt x="9997" y="7194"/>
                  <a:pt x="9993" y="4803"/>
                  <a:pt x="9990" y="2411"/>
                </a:cubicBezTo>
                <a:lnTo>
                  <a:pt x="9990" y="0"/>
                </a:lnTo>
                <a:lnTo>
                  <a:pt x="9990" y="0"/>
                </a:lnTo>
                <a:lnTo>
                  <a:pt x="9534" y="253"/>
                </a:lnTo>
                <a:lnTo>
                  <a:pt x="9084" y="477"/>
                </a:lnTo>
                <a:lnTo>
                  <a:pt x="8628" y="669"/>
                </a:lnTo>
                <a:lnTo>
                  <a:pt x="8177" y="847"/>
                </a:lnTo>
                <a:lnTo>
                  <a:pt x="7726" y="984"/>
                </a:lnTo>
                <a:lnTo>
                  <a:pt x="7279" y="1087"/>
                </a:lnTo>
                <a:lnTo>
                  <a:pt x="6832" y="1176"/>
                </a:lnTo>
                <a:lnTo>
                  <a:pt x="6393" y="1236"/>
                </a:lnTo>
                <a:lnTo>
                  <a:pt x="5962" y="1279"/>
                </a:lnTo>
                <a:lnTo>
                  <a:pt x="5534" y="1294"/>
                </a:lnTo>
                <a:lnTo>
                  <a:pt x="5120" y="1294"/>
                </a:lnTo>
                <a:lnTo>
                  <a:pt x="4709" y="1294"/>
                </a:lnTo>
                <a:lnTo>
                  <a:pt x="4311" y="1266"/>
                </a:lnTo>
                <a:lnTo>
                  <a:pt x="3923" y="1221"/>
                </a:lnTo>
                <a:lnTo>
                  <a:pt x="3548" y="1161"/>
                </a:lnTo>
                <a:lnTo>
                  <a:pt x="3187" y="1101"/>
                </a:lnTo>
                <a:lnTo>
                  <a:pt x="2840" y="1026"/>
                </a:lnTo>
                <a:lnTo>
                  <a:pt x="2505" y="954"/>
                </a:lnTo>
                <a:lnTo>
                  <a:pt x="2192" y="865"/>
                </a:lnTo>
                <a:lnTo>
                  <a:pt x="1889" y="775"/>
                </a:lnTo>
                <a:lnTo>
                  <a:pt x="1346" y="579"/>
                </a:lnTo>
                <a:lnTo>
                  <a:pt x="882" y="400"/>
                </a:lnTo>
                <a:lnTo>
                  <a:pt x="511" y="253"/>
                </a:lnTo>
                <a:lnTo>
                  <a:pt x="234" y="118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2057400"/>
            <a:ext cx="6422004" cy="2095500"/>
          </a:xfrm>
        </p:spPr>
        <p:txBody>
          <a:bodyPr anchor="b"/>
          <a:lstStyle>
            <a:lvl1pPr algn="l">
              <a:defRPr sz="36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1" y="5024908"/>
            <a:ext cx="6422004" cy="994891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804492303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Rectangle 23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Freeform 17"/>
          <p:cNvSpPr>
            <a:spLocks/>
          </p:cNvSpPr>
          <p:nvPr/>
        </p:nvSpPr>
        <p:spPr bwMode="auto">
          <a:xfrm>
            <a:off x="485023" y="4381500"/>
            <a:ext cx="8182128" cy="2130508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  <a:gd name="connsiteX0" fmla="*/ 0 w 10000"/>
              <a:gd name="connsiteY0" fmla="*/ 0 h 10000"/>
              <a:gd name="connsiteX1" fmla="*/ 0 w 10000"/>
              <a:gd name="connsiteY1" fmla="*/ 1177 h 10000"/>
              <a:gd name="connsiteX2" fmla="*/ 0 w 10000"/>
              <a:gd name="connsiteY2" fmla="*/ 7238 h 10000"/>
              <a:gd name="connsiteX3" fmla="*/ 0 w 10000"/>
              <a:gd name="connsiteY3" fmla="*/ 9365 h 10000"/>
              <a:gd name="connsiteX4" fmla="*/ 10000 w 10000"/>
              <a:gd name="connsiteY4" fmla="*/ 10000 h 10000"/>
              <a:gd name="connsiteX5" fmla="*/ 10000 w 10000"/>
              <a:gd name="connsiteY5" fmla="*/ 7238 h 10000"/>
              <a:gd name="connsiteX6" fmla="*/ 10000 w 10000"/>
              <a:gd name="connsiteY6" fmla="*/ 1177 h 10000"/>
              <a:gd name="connsiteX7" fmla="*/ 10000 w 10000"/>
              <a:gd name="connsiteY7" fmla="*/ 0 h 10000"/>
              <a:gd name="connsiteX8" fmla="*/ 10000 w 10000"/>
              <a:gd name="connsiteY8" fmla="*/ 0 h 10000"/>
              <a:gd name="connsiteX9" fmla="*/ 9544 w 10000"/>
              <a:gd name="connsiteY9" fmla="*/ 124 h 10000"/>
              <a:gd name="connsiteX10" fmla="*/ 9093 w 10000"/>
              <a:gd name="connsiteY10" fmla="*/ 233 h 10000"/>
              <a:gd name="connsiteX11" fmla="*/ 8637 w 10000"/>
              <a:gd name="connsiteY11" fmla="*/ 327 h 10000"/>
              <a:gd name="connsiteX12" fmla="*/ 8185 w 10000"/>
              <a:gd name="connsiteY12" fmla="*/ 414 h 10000"/>
              <a:gd name="connsiteX13" fmla="*/ 7734 w 10000"/>
              <a:gd name="connsiteY13" fmla="*/ 480 h 10000"/>
              <a:gd name="connsiteX14" fmla="*/ 7286 w 10000"/>
              <a:gd name="connsiteY14" fmla="*/ 531 h 10000"/>
              <a:gd name="connsiteX15" fmla="*/ 6839 w 10000"/>
              <a:gd name="connsiteY15" fmla="*/ 574 h 10000"/>
              <a:gd name="connsiteX16" fmla="*/ 6399 w 10000"/>
              <a:gd name="connsiteY16" fmla="*/ 603 h 10000"/>
              <a:gd name="connsiteX17" fmla="*/ 5968 w 10000"/>
              <a:gd name="connsiteY17" fmla="*/ 625 h 10000"/>
              <a:gd name="connsiteX18" fmla="*/ 5540 w 10000"/>
              <a:gd name="connsiteY18" fmla="*/ 632 h 10000"/>
              <a:gd name="connsiteX19" fmla="*/ 5125 w 10000"/>
              <a:gd name="connsiteY19" fmla="*/ 632 h 10000"/>
              <a:gd name="connsiteX20" fmla="*/ 4714 w 10000"/>
              <a:gd name="connsiteY20" fmla="*/ 632 h 10000"/>
              <a:gd name="connsiteX21" fmla="*/ 4315 w 10000"/>
              <a:gd name="connsiteY21" fmla="*/ 618 h 10000"/>
              <a:gd name="connsiteX22" fmla="*/ 3927 w 10000"/>
              <a:gd name="connsiteY22" fmla="*/ 596 h 10000"/>
              <a:gd name="connsiteX23" fmla="*/ 3552 w 10000"/>
              <a:gd name="connsiteY23" fmla="*/ 567 h 10000"/>
              <a:gd name="connsiteX24" fmla="*/ 3190 w 10000"/>
              <a:gd name="connsiteY24" fmla="*/ 538 h 10000"/>
              <a:gd name="connsiteX25" fmla="*/ 2843 w 10000"/>
              <a:gd name="connsiteY25" fmla="*/ 501 h 10000"/>
              <a:gd name="connsiteX26" fmla="*/ 2508 w 10000"/>
              <a:gd name="connsiteY26" fmla="*/ 465 h 10000"/>
              <a:gd name="connsiteX27" fmla="*/ 2194 w 10000"/>
              <a:gd name="connsiteY27" fmla="*/ 422 h 10000"/>
              <a:gd name="connsiteX28" fmla="*/ 1891 w 10000"/>
              <a:gd name="connsiteY28" fmla="*/ 378 h 10000"/>
              <a:gd name="connsiteX29" fmla="*/ 1347 w 10000"/>
              <a:gd name="connsiteY29" fmla="*/ 283 h 10000"/>
              <a:gd name="connsiteX30" fmla="*/ 883 w 10000"/>
              <a:gd name="connsiteY30" fmla="*/ 196 h 10000"/>
              <a:gd name="connsiteX31" fmla="*/ 512 w 10000"/>
              <a:gd name="connsiteY31" fmla="*/ 124 h 10000"/>
              <a:gd name="connsiteX32" fmla="*/ 234 w 10000"/>
              <a:gd name="connsiteY32" fmla="*/ 58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10"/>
              <a:gd name="connsiteY0" fmla="*/ 0 h 9365"/>
              <a:gd name="connsiteX1" fmla="*/ 0 w 10010"/>
              <a:gd name="connsiteY1" fmla="*/ 1177 h 9365"/>
              <a:gd name="connsiteX2" fmla="*/ 0 w 10010"/>
              <a:gd name="connsiteY2" fmla="*/ 7238 h 9365"/>
              <a:gd name="connsiteX3" fmla="*/ 0 w 10010"/>
              <a:gd name="connsiteY3" fmla="*/ 9365 h 9365"/>
              <a:gd name="connsiteX4" fmla="*/ 10010 w 10010"/>
              <a:gd name="connsiteY4" fmla="*/ 9347 h 9365"/>
              <a:gd name="connsiteX5" fmla="*/ 10000 w 10010"/>
              <a:gd name="connsiteY5" fmla="*/ 7238 h 9365"/>
              <a:gd name="connsiteX6" fmla="*/ 10000 w 10010"/>
              <a:gd name="connsiteY6" fmla="*/ 1177 h 9365"/>
              <a:gd name="connsiteX7" fmla="*/ 10000 w 10010"/>
              <a:gd name="connsiteY7" fmla="*/ 0 h 9365"/>
              <a:gd name="connsiteX8" fmla="*/ 10000 w 10010"/>
              <a:gd name="connsiteY8" fmla="*/ 0 h 9365"/>
              <a:gd name="connsiteX9" fmla="*/ 9544 w 10010"/>
              <a:gd name="connsiteY9" fmla="*/ 124 h 9365"/>
              <a:gd name="connsiteX10" fmla="*/ 9093 w 10010"/>
              <a:gd name="connsiteY10" fmla="*/ 233 h 9365"/>
              <a:gd name="connsiteX11" fmla="*/ 8637 w 10010"/>
              <a:gd name="connsiteY11" fmla="*/ 327 h 9365"/>
              <a:gd name="connsiteX12" fmla="*/ 8185 w 10010"/>
              <a:gd name="connsiteY12" fmla="*/ 414 h 9365"/>
              <a:gd name="connsiteX13" fmla="*/ 7734 w 10010"/>
              <a:gd name="connsiteY13" fmla="*/ 480 h 9365"/>
              <a:gd name="connsiteX14" fmla="*/ 7286 w 10010"/>
              <a:gd name="connsiteY14" fmla="*/ 531 h 9365"/>
              <a:gd name="connsiteX15" fmla="*/ 6839 w 10010"/>
              <a:gd name="connsiteY15" fmla="*/ 574 h 9365"/>
              <a:gd name="connsiteX16" fmla="*/ 6399 w 10010"/>
              <a:gd name="connsiteY16" fmla="*/ 603 h 9365"/>
              <a:gd name="connsiteX17" fmla="*/ 5968 w 10010"/>
              <a:gd name="connsiteY17" fmla="*/ 625 h 9365"/>
              <a:gd name="connsiteX18" fmla="*/ 5540 w 10010"/>
              <a:gd name="connsiteY18" fmla="*/ 632 h 9365"/>
              <a:gd name="connsiteX19" fmla="*/ 5125 w 10010"/>
              <a:gd name="connsiteY19" fmla="*/ 632 h 9365"/>
              <a:gd name="connsiteX20" fmla="*/ 4714 w 10010"/>
              <a:gd name="connsiteY20" fmla="*/ 632 h 9365"/>
              <a:gd name="connsiteX21" fmla="*/ 4315 w 10010"/>
              <a:gd name="connsiteY21" fmla="*/ 618 h 9365"/>
              <a:gd name="connsiteX22" fmla="*/ 3927 w 10010"/>
              <a:gd name="connsiteY22" fmla="*/ 596 h 9365"/>
              <a:gd name="connsiteX23" fmla="*/ 3552 w 10010"/>
              <a:gd name="connsiteY23" fmla="*/ 567 h 9365"/>
              <a:gd name="connsiteX24" fmla="*/ 3190 w 10010"/>
              <a:gd name="connsiteY24" fmla="*/ 538 h 9365"/>
              <a:gd name="connsiteX25" fmla="*/ 2843 w 10010"/>
              <a:gd name="connsiteY25" fmla="*/ 501 h 9365"/>
              <a:gd name="connsiteX26" fmla="*/ 2508 w 10010"/>
              <a:gd name="connsiteY26" fmla="*/ 465 h 9365"/>
              <a:gd name="connsiteX27" fmla="*/ 2194 w 10010"/>
              <a:gd name="connsiteY27" fmla="*/ 422 h 9365"/>
              <a:gd name="connsiteX28" fmla="*/ 1891 w 10010"/>
              <a:gd name="connsiteY28" fmla="*/ 378 h 9365"/>
              <a:gd name="connsiteX29" fmla="*/ 1347 w 10010"/>
              <a:gd name="connsiteY29" fmla="*/ 283 h 9365"/>
              <a:gd name="connsiteX30" fmla="*/ 883 w 10010"/>
              <a:gd name="connsiteY30" fmla="*/ 196 h 9365"/>
              <a:gd name="connsiteX31" fmla="*/ 512 w 10010"/>
              <a:gd name="connsiteY31" fmla="*/ 124 h 9365"/>
              <a:gd name="connsiteX32" fmla="*/ 234 w 10010"/>
              <a:gd name="connsiteY32" fmla="*/ 58 h 9365"/>
              <a:gd name="connsiteX33" fmla="*/ 0 w 10010"/>
              <a:gd name="connsiteY33" fmla="*/ 0 h 9365"/>
              <a:gd name="connsiteX34" fmla="*/ 0 w 10010"/>
              <a:gd name="connsiteY34" fmla="*/ 0 h 9365"/>
              <a:gd name="connsiteX0" fmla="*/ 0 w 10000"/>
              <a:gd name="connsiteY0" fmla="*/ 0 h 10000"/>
              <a:gd name="connsiteX1" fmla="*/ 0 w 10000"/>
              <a:gd name="connsiteY1" fmla="*/ 1257 h 10000"/>
              <a:gd name="connsiteX2" fmla="*/ 0 w 10000"/>
              <a:gd name="connsiteY2" fmla="*/ 7729 h 10000"/>
              <a:gd name="connsiteX3" fmla="*/ 0 w 10000"/>
              <a:gd name="connsiteY3" fmla="*/ 10000 h 10000"/>
              <a:gd name="connsiteX4" fmla="*/ 10000 w 10000"/>
              <a:gd name="connsiteY4" fmla="*/ 4997 h 10000"/>
              <a:gd name="connsiteX5" fmla="*/ 9990 w 10000"/>
              <a:gd name="connsiteY5" fmla="*/ 7729 h 10000"/>
              <a:gd name="connsiteX6" fmla="*/ 9990 w 10000"/>
              <a:gd name="connsiteY6" fmla="*/ 1257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32 h 10000"/>
              <a:gd name="connsiteX10" fmla="*/ 9084 w 10000"/>
              <a:gd name="connsiteY10" fmla="*/ 249 h 10000"/>
              <a:gd name="connsiteX11" fmla="*/ 8628 w 10000"/>
              <a:gd name="connsiteY11" fmla="*/ 349 h 10000"/>
              <a:gd name="connsiteX12" fmla="*/ 8177 w 10000"/>
              <a:gd name="connsiteY12" fmla="*/ 442 h 10000"/>
              <a:gd name="connsiteX13" fmla="*/ 7726 w 10000"/>
              <a:gd name="connsiteY13" fmla="*/ 513 h 10000"/>
              <a:gd name="connsiteX14" fmla="*/ 7279 w 10000"/>
              <a:gd name="connsiteY14" fmla="*/ 567 h 10000"/>
              <a:gd name="connsiteX15" fmla="*/ 6832 w 10000"/>
              <a:gd name="connsiteY15" fmla="*/ 613 h 10000"/>
              <a:gd name="connsiteX16" fmla="*/ 6393 w 10000"/>
              <a:gd name="connsiteY16" fmla="*/ 644 h 10000"/>
              <a:gd name="connsiteX17" fmla="*/ 5962 w 10000"/>
              <a:gd name="connsiteY17" fmla="*/ 667 h 10000"/>
              <a:gd name="connsiteX18" fmla="*/ 5534 w 10000"/>
              <a:gd name="connsiteY18" fmla="*/ 675 h 10000"/>
              <a:gd name="connsiteX19" fmla="*/ 5120 w 10000"/>
              <a:gd name="connsiteY19" fmla="*/ 675 h 10000"/>
              <a:gd name="connsiteX20" fmla="*/ 4709 w 10000"/>
              <a:gd name="connsiteY20" fmla="*/ 675 h 10000"/>
              <a:gd name="connsiteX21" fmla="*/ 4311 w 10000"/>
              <a:gd name="connsiteY21" fmla="*/ 660 h 10000"/>
              <a:gd name="connsiteX22" fmla="*/ 3923 w 10000"/>
              <a:gd name="connsiteY22" fmla="*/ 636 h 10000"/>
              <a:gd name="connsiteX23" fmla="*/ 3548 w 10000"/>
              <a:gd name="connsiteY23" fmla="*/ 605 h 10000"/>
              <a:gd name="connsiteX24" fmla="*/ 3187 w 10000"/>
              <a:gd name="connsiteY24" fmla="*/ 574 h 10000"/>
              <a:gd name="connsiteX25" fmla="*/ 2840 w 10000"/>
              <a:gd name="connsiteY25" fmla="*/ 535 h 10000"/>
              <a:gd name="connsiteX26" fmla="*/ 2505 w 10000"/>
              <a:gd name="connsiteY26" fmla="*/ 497 h 10000"/>
              <a:gd name="connsiteX27" fmla="*/ 2192 w 10000"/>
              <a:gd name="connsiteY27" fmla="*/ 451 h 10000"/>
              <a:gd name="connsiteX28" fmla="*/ 1889 w 10000"/>
              <a:gd name="connsiteY28" fmla="*/ 404 h 10000"/>
              <a:gd name="connsiteX29" fmla="*/ 1346 w 10000"/>
              <a:gd name="connsiteY29" fmla="*/ 302 h 10000"/>
              <a:gd name="connsiteX30" fmla="*/ 882 w 10000"/>
              <a:gd name="connsiteY30" fmla="*/ 209 h 10000"/>
              <a:gd name="connsiteX31" fmla="*/ 511 w 10000"/>
              <a:gd name="connsiteY31" fmla="*/ 132 h 10000"/>
              <a:gd name="connsiteX32" fmla="*/ 234 w 10000"/>
              <a:gd name="connsiteY32" fmla="*/ 62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7818"/>
              <a:gd name="connsiteX1" fmla="*/ 0 w 10000"/>
              <a:gd name="connsiteY1" fmla="*/ 1257 h 7818"/>
              <a:gd name="connsiteX2" fmla="*/ 0 w 10000"/>
              <a:gd name="connsiteY2" fmla="*/ 7729 h 7818"/>
              <a:gd name="connsiteX3" fmla="*/ 0 w 10000"/>
              <a:gd name="connsiteY3" fmla="*/ 5016 h 7818"/>
              <a:gd name="connsiteX4" fmla="*/ 10000 w 10000"/>
              <a:gd name="connsiteY4" fmla="*/ 4997 h 7818"/>
              <a:gd name="connsiteX5" fmla="*/ 9990 w 10000"/>
              <a:gd name="connsiteY5" fmla="*/ 7729 h 7818"/>
              <a:gd name="connsiteX6" fmla="*/ 9990 w 10000"/>
              <a:gd name="connsiteY6" fmla="*/ 1257 h 7818"/>
              <a:gd name="connsiteX7" fmla="*/ 9990 w 10000"/>
              <a:gd name="connsiteY7" fmla="*/ 0 h 7818"/>
              <a:gd name="connsiteX8" fmla="*/ 9990 w 10000"/>
              <a:gd name="connsiteY8" fmla="*/ 0 h 7818"/>
              <a:gd name="connsiteX9" fmla="*/ 9534 w 10000"/>
              <a:gd name="connsiteY9" fmla="*/ 132 h 7818"/>
              <a:gd name="connsiteX10" fmla="*/ 9084 w 10000"/>
              <a:gd name="connsiteY10" fmla="*/ 249 h 7818"/>
              <a:gd name="connsiteX11" fmla="*/ 8628 w 10000"/>
              <a:gd name="connsiteY11" fmla="*/ 349 h 7818"/>
              <a:gd name="connsiteX12" fmla="*/ 8177 w 10000"/>
              <a:gd name="connsiteY12" fmla="*/ 442 h 7818"/>
              <a:gd name="connsiteX13" fmla="*/ 7726 w 10000"/>
              <a:gd name="connsiteY13" fmla="*/ 513 h 7818"/>
              <a:gd name="connsiteX14" fmla="*/ 7279 w 10000"/>
              <a:gd name="connsiteY14" fmla="*/ 567 h 7818"/>
              <a:gd name="connsiteX15" fmla="*/ 6832 w 10000"/>
              <a:gd name="connsiteY15" fmla="*/ 613 h 7818"/>
              <a:gd name="connsiteX16" fmla="*/ 6393 w 10000"/>
              <a:gd name="connsiteY16" fmla="*/ 644 h 7818"/>
              <a:gd name="connsiteX17" fmla="*/ 5962 w 10000"/>
              <a:gd name="connsiteY17" fmla="*/ 667 h 7818"/>
              <a:gd name="connsiteX18" fmla="*/ 5534 w 10000"/>
              <a:gd name="connsiteY18" fmla="*/ 675 h 7818"/>
              <a:gd name="connsiteX19" fmla="*/ 5120 w 10000"/>
              <a:gd name="connsiteY19" fmla="*/ 675 h 7818"/>
              <a:gd name="connsiteX20" fmla="*/ 4709 w 10000"/>
              <a:gd name="connsiteY20" fmla="*/ 675 h 7818"/>
              <a:gd name="connsiteX21" fmla="*/ 4311 w 10000"/>
              <a:gd name="connsiteY21" fmla="*/ 660 h 7818"/>
              <a:gd name="connsiteX22" fmla="*/ 3923 w 10000"/>
              <a:gd name="connsiteY22" fmla="*/ 636 h 7818"/>
              <a:gd name="connsiteX23" fmla="*/ 3548 w 10000"/>
              <a:gd name="connsiteY23" fmla="*/ 605 h 7818"/>
              <a:gd name="connsiteX24" fmla="*/ 3187 w 10000"/>
              <a:gd name="connsiteY24" fmla="*/ 574 h 7818"/>
              <a:gd name="connsiteX25" fmla="*/ 2840 w 10000"/>
              <a:gd name="connsiteY25" fmla="*/ 535 h 7818"/>
              <a:gd name="connsiteX26" fmla="*/ 2505 w 10000"/>
              <a:gd name="connsiteY26" fmla="*/ 497 h 7818"/>
              <a:gd name="connsiteX27" fmla="*/ 2192 w 10000"/>
              <a:gd name="connsiteY27" fmla="*/ 451 h 7818"/>
              <a:gd name="connsiteX28" fmla="*/ 1889 w 10000"/>
              <a:gd name="connsiteY28" fmla="*/ 404 h 7818"/>
              <a:gd name="connsiteX29" fmla="*/ 1346 w 10000"/>
              <a:gd name="connsiteY29" fmla="*/ 302 h 7818"/>
              <a:gd name="connsiteX30" fmla="*/ 882 w 10000"/>
              <a:gd name="connsiteY30" fmla="*/ 209 h 7818"/>
              <a:gd name="connsiteX31" fmla="*/ 511 w 10000"/>
              <a:gd name="connsiteY31" fmla="*/ 132 h 7818"/>
              <a:gd name="connsiteX32" fmla="*/ 234 w 10000"/>
              <a:gd name="connsiteY32" fmla="*/ 62 h 7818"/>
              <a:gd name="connsiteX33" fmla="*/ 0 w 10000"/>
              <a:gd name="connsiteY33" fmla="*/ 0 h 7818"/>
              <a:gd name="connsiteX34" fmla="*/ 0 w 10000"/>
              <a:gd name="connsiteY34" fmla="*/ 0 h 7818"/>
              <a:gd name="connsiteX0" fmla="*/ 0 w 10000"/>
              <a:gd name="connsiteY0" fmla="*/ 0 h 10000"/>
              <a:gd name="connsiteX1" fmla="*/ 0 w 10000"/>
              <a:gd name="connsiteY1" fmla="*/ 1608 h 10000"/>
              <a:gd name="connsiteX2" fmla="*/ 0 w 10000"/>
              <a:gd name="connsiteY2" fmla="*/ 6393 h 10000"/>
              <a:gd name="connsiteX3" fmla="*/ 0 w 10000"/>
              <a:gd name="connsiteY3" fmla="*/ 6416 h 10000"/>
              <a:gd name="connsiteX4" fmla="*/ 10000 w 10000"/>
              <a:gd name="connsiteY4" fmla="*/ 6392 h 10000"/>
              <a:gd name="connsiteX5" fmla="*/ 9990 w 10000"/>
              <a:gd name="connsiteY5" fmla="*/ 9886 h 10000"/>
              <a:gd name="connsiteX6" fmla="*/ 9990 w 10000"/>
              <a:gd name="connsiteY6" fmla="*/ 1608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69 h 10000"/>
              <a:gd name="connsiteX10" fmla="*/ 9084 w 10000"/>
              <a:gd name="connsiteY10" fmla="*/ 318 h 10000"/>
              <a:gd name="connsiteX11" fmla="*/ 8628 w 10000"/>
              <a:gd name="connsiteY11" fmla="*/ 446 h 10000"/>
              <a:gd name="connsiteX12" fmla="*/ 8177 w 10000"/>
              <a:gd name="connsiteY12" fmla="*/ 565 h 10000"/>
              <a:gd name="connsiteX13" fmla="*/ 7726 w 10000"/>
              <a:gd name="connsiteY13" fmla="*/ 656 h 10000"/>
              <a:gd name="connsiteX14" fmla="*/ 7279 w 10000"/>
              <a:gd name="connsiteY14" fmla="*/ 725 h 10000"/>
              <a:gd name="connsiteX15" fmla="*/ 6832 w 10000"/>
              <a:gd name="connsiteY15" fmla="*/ 784 h 10000"/>
              <a:gd name="connsiteX16" fmla="*/ 6393 w 10000"/>
              <a:gd name="connsiteY16" fmla="*/ 824 h 10000"/>
              <a:gd name="connsiteX17" fmla="*/ 5962 w 10000"/>
              <a:gd name="connsiteY17" fmla="*/ 853 h 10000"/>
              <a:gd name="connsiteX18" fmla="*/ 5534 w 10000"/>
              <a:gd name="connsiteY18" fmla="*/ 863 h 10000"/>
              <a:gd name="connsiteX19" fmla="*/ 5120 w 10000"/>
              <a:gd name="connsiteY19" fmla="*/ 863 h 10000"/>
              <a:gd name="connsiteX20" fmla="*/ 4709 w 10000"/>
              <a:gd name="connsiteY20" fmla="*/ 863 h 10000"/>
              <a:gd name="connsiteX21" fmla="*/ 4311 w 10000"/>
              <a:gd name="connsiteY21" fmla="*/ 844 h 10000"/>
              <a:gd name="connsiteX22" fmla="*/ 3923 w 10000"/>
              <a:gd name="connsiteY22" fmla="*/ 814 h 10000"/>
              <a:gd name="connsiteX23" fmla="*/ 3548 w 10000"/>
              <a:gd name="connsiteY23" fmla="*/ 774 h 10000"/>
              <a:gd name="connsiteX24" fmla="*/ 3187 w 10000"/>
              <a:gd name="connsiteY24" fmla="*/ 734 h 10000"/>
              <a:gd name="connsiteX25" fmla="*/ 2840 w 10000"/>
              <a:gd name="connsiteY25" fmla="*/ 684 h 10000"/>
              <a:gd name="connsiteX26" fmla="*/ 2505 w 10000"/>
              <a:gd name="connsiteY26" fmla="*/ 636 h 10000"/>
              <a:gd name="connsiteX27" fmla="*/ 2192 w 10000"/>
              <a:gd name="connsiteY27" fmla="*/ 577 h 10000"/>
              <a:gd name="connsiteX28" fmla="*/ 1889 w 10000"/>
              <a:gd name="connsiteY28" fmla="*/ 517 h 10000"/>
              <a:gd name="connsiteX29" fmla="*/ 1346 w 10000"/>
              <a:gd name="connsiteY29" fmla="*/ 386 h 10000"/>
              <a:gd name="connsiteX30" fmla="*/ 882 w 10000"/>
              <a:gd name="connsiteY30" fmla="*/ 267 h 10000"/>
              <a:gd name="connsiteX31" fmla="*/ 511 w 10000"/>
              <a:gd name="connsiteY31" fmla="*/ 169 h 10000"/>
              <a:gd name="connsiteX32" fmla="*/ 234 w 10000"/>
              <a:gd name="connsiteY32" fmla="*/ 79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6669"/>
              <a:gd name="connsiteX1" fmla="*/ 0 w 10000"/>
              <a:gd name="connsiteY1" fmla="*/ 1608 h 6669"/>
              <a:gd name="connsiteX2" fmla="*/ 0 w 10000"/>
              <a:gd name="connsiteY2" fmla="*/ 6393 h 6669"/>
              <a:gd name="connsiteX3" fmla="*/ 0 w 10000"/>
              <a:gd name="connsiteY3" fmla="*/ 6416 h 6669"/>
              <a:gd name="connsiteX4" fmla="*/ 10000 w 10000"/>
              <a:gd name="connsiteY4" fmla="*/ 6392 h 6669"/>
              <a:gd name="connsiteX5" fmla="*/ 10000 w 10000"/>
              <a:gd name="connsiteY5" fmla="*/ 6393 h 6669"/>
              <a:gd name="connsiteX6" fmla="*/ 9990 w 10000"/>
              <a:gd name="connsiteY6" fmla="*/ 1608 h 6669"/>
              <a:gd name="connsiteX7" fmla="*/ 9990 w 10000"/>
              <a:gd name="connsiteY7" fmla="*/ 0 h 6669"/>
              <a:gd name="connsiteX8" fmla="*/ 9990 w 10000"/>
              <a:gd name="connsiteY8" fmla="*/ 0 h 6669"/>
              <a:gd name="connsiteX9" fmla="*/ 9534 w 10000"/>
              <a:gd name="connsiteY9" fmla="*/ 169 h 6669"/>
              <a:gd name="connsiteX10" fmla="*/ 9084 w 10000"/>
              <a:gd name="connsiteY10" fmla="*/ 318 h 6669"/>
              <a:gd name="connsiteX11" fmla="*/ 8628 w 10000"/>
              <a:gd name="connsiteY11" fmla="*/ 446 h 6669"/>
              <a:gd name="connsiteX12" fmla="*/ 8177 w 10000"/>
              <a:gd name="connsiteY12" fmla="*/ 565 h 6669"/>
              <a:gd name="connsiteX13" fmla="*/ 7726 w 10000"/>
              <a:gd name="connsiteY13" fmla="*/ 656 h 6669"/>
              <a:gd name="connsiteX14" fmla="*/ 7279 w 10000"/>
              <a:gd name="connsiteY14" fmla="*/ 725 h 6669"/>
              <a:gd name="connsiteX15" fmla="*/ 6832 w 10000"/>
              <a:gd name="connsiteY15" fmla="*/ 784 h 6669"/>
              <a:gd name="connsiteX16" fmla="*/ 6393 w 10000"/>
              <a:gd name="connsiteY16" fmla="*/ 824 h 6669"/>
              <a:gd name="connsiteX17" fmla="*/ 5962 w 10000"/>
              <a:gd name="connsiteY17" fmla="*/ 853 h 6669"/>
              <a:gd name="connsiteX18" fmla="*/ 5534 w 10000"/>
              <a:gd name="connsiteY18" fmla="*/ 863 h 6669"/>
              <a:gd name="connsiteX19" fmla="*/ 5120 w 10000"/>
              <a:gd name="connsiteY19" fmla="*/ 863 h 6669"/>
              <a:gd name="connsiteX20" fmla="*/ 4709 w 10000"/>
              <a:gd name="connsiteY20" fmla="*/ 863 h 6669"/>
              <a:gd name="connsiteX21" fmla="*/ 4311 w 10000"/>
              <a:gd name="connsiteY21" fmla="*/ 844 h 6669"/>
              <a:gd name="connsiteX22" fmla="*/ 3923 w 10000"/>
              <a:gd name="connsiteY22" fmla="*/ 814 h 6669"/>
              <a:gd name="connsiteX23" fmla="*/ 3548 w 10000"/>
              <a:gd name="connsiteY23" fmla="*/ 774 h 6669"/>
              <a:gd name="connsiteX24" fmla="*/ 3187 w 10000"/>
              <a:gd name="connsiteY24" fmla="*/ 734 h 6669"/>
              <a:gd name="connsiteX25" fmla="*/ 2840 w 10000"/>
              <a:gd name="connsiteY25" fmla="*/ 684 h 6669"/>
              <a:gd name="connsiteX26" fmla="*/ 2505 w 10000"/>
              <a:gd name="connsiteY26" fmla="*/ 636 h 6669"/>
              <a:gd name="connsiteX27" fmla="*/ 2192 w 10000"/>
              <a:gd name="connsiteY27" fmla="*/ 577 h 6669"/>
              <a:gd name="connsiteX28" fmla="*/ 1889 w 10000"/>
              <a:gd name="connsiteY28" fmla="*/ 517 h 6669"/>
              <a:gd name="connsiteX29" fmla="*/ 1346 w 10000"/>
              <a:gd name="connsiteY29" fmla="*/ 386 h 6669"/>
              <a:gd name="connsiteX30" fmla="*/ 882 w 10000"/>
              <a:gd name="connsiteY30" fmla="*/ 267 h 6669"/>
              <a:gd name="connsiteX31" fmla="*/ 511 w 10000"/>
              <a:gd name="connsiteY31" fmla="*/ 169 h 6669"/>
              <a:gd name="connsiteX32" fmla="*/ 234 w 10000"/>
              <a:gd name="connsiteY32" fmla="*/ 79 h 6669"/>
              <a:gd name="connsiteX33" fmla="*/ 0 w 10000"/>
              <a:gd name="connsiteY33" fmla="*/ 0 h 6669"/>
              <a:gd name="connsiteX34" fmla="*/ 0 w 10000"/>
              <a:gd name="connsiteY34" fmla="*/ 0 h 6669"/>
              <a:gd name="connsiteX0" fmla="*/ 0 w 10000"/>
              <a:gd name="connsiteY0" fmla="*/ 0 h 9621"/>
              <a:gd name="connsiteX1" fmla="*/ 0 w 10000"/>
              <a:gd name="connsiteY1" fmla="*/ 2411 h 9621"/>
              <a:gd name="connsiteX2" fmla="*/ 0 w 10000"/>
              <a:gd name="connsiteY2" fmla="*/ 9586 h 9621"/>
              <a:gd name="connsiteX3" fmla="*/ 0 w 10000"/>
              <a:gd name="connsiteY3" fmla="*/ 9621 h 9621"/>
              <a:gd name="connsiteX4" fmla="*/ 10000 w 10000"/>
              <a:gd name="connsiteY4" fmla="*/ 9585 h 9621"/>
              <a:gd name="connsiteX5" fmla="*/ 10000 w 10000"/>
              <a:gd name="connsiteY5" fmla="*/ 9586 h 9621"/>
              <a:gd name="connsiteX6" fmla="*/ 9990 w 10000"/>
              <a:gd name="connsiteY6" fmla="*/ 2411 h 9621"/>
              <a:gd name="connsiteX7" fmla="*/ 9990 w 10000"/>
              <a:gd name="connsiteY7" fmla="*/ 0 h 9621"/>
              <a:gd name="connsiteX8" fmla="*/ 9990 w 10000"/>
              <a:gd name="connsiteY8" fmla="*/ 0 h 9621"/>
              <a:gd name="connsiteX9" fmla="*/ 9534 w 10000"/>
              <a:gd name="connsiteY9" fmla="*/ 253 h 9621"/>
              <a:gd name="connsiteX10" fmla="*/ 9084 w 10000"/>
              <a:gd name="connsiteY10" fmla="*/ 477 h 9621"/>
              <a:gd name="connsiteX11" fmla="*/ 8628 w 10000"/>
              <a:gd name="connsiteY11" fmla="*/ 669 h 9621"/>
              <a:gd name="connsiteX12" fmla="*/ 8177 w 10000"/>
              <a:gd name="connsiteY12" fmla="*/ 847 h 9621"/>
              <a:gd name="connsiteX13" fmla="*/ 7726 w 10000"/>
              <a:gd name="connsiteY13" fmla="*/ 984 h 9621"/>
              <a:gd name="connsiteX14" fmla="*/ 7279 w 10000"/>
              <a:gd name="connsiteY14" fmla="*/ 1087 h 9621"/>
              <a:gd name="connsiteX15" fmla="*/ 6832 w 10000"/>
              <a:gd name="connsiteY15" fmla="*/ 1176 h 9621"/>
              <a:gd name="connsiteX16" fmla="*/ 6393 w 10000"/>
              <a:gd name="connsiteY16" fmla="*/ 1236 h 9621"/>
              <a:gd name="connsiteX17" fmla="*/ 5962 w 10000"/>
              <a:gd name="connsiteY17" fmla="*/ 1279 h 9621"/>
              <a:gd name="connsiteX18" fmla="*/ 5534 w 10000"/>
              <a:gd name="connsiteY18" fmla="*/ 1294 h 9621"/>
              <a:gd name="connsiteX19" fmla="*/ 5120 w 10000"/>
              <a:gd name="connsiteY19" fmla="*/ 1294 h 9621"/>
              <a:gd name="connsiteX20" fmla="*/ 4709 w 10000"/>
              <a:gd name="connsiteY20" fmla="*/ 1294 h 9621"/>
              <a:gd name="connsiteX21" fmla="*/ 4311 w 10000"/>
              <a:gd name="connsiteY21" fmla="*/ 1266 h 9621"/>
              <a:gd name="connsiteX22" fmla="*/ 3923 w 10000"/>
              <a:gd name="connsiteY22" fmla="*/ 1221 h 9621"/>
              <a:gd name="connsiteX23" fmla="*/ 3548 w 10000"/>
              <a:gd name="connsiteY23" fmla="*/ 1161 h 9621"/>
              <a:gd name="connsiteX24" fmla="*/ 3187 w 10000"/>
              <a:gd name="connsiteY24" fmla="*/ 1101 h 9621"/>
              <a:gd name="connsiteX25" fmla="*/ 2840 w 10000"/>
              <a:gd name="connsiteY25" fmla="*/ 1026 h 9621"/>
              <a:gd name="connsiteX26" fmla="*/ 2505 w 10000"/>
              <a:gd name="connsiteY26" fmla="*/ 954 h 9621"/>
              <a:gd name="connsiteX27" fmla="*/ 2192 w 10000"/>
              <a:gd name="connsiteY27" fmla="*/ 865 h 9621"/>
              <a:gd name="connsiteX28" fmla="*/ 1889 w 10000"/>
              <a:gd name="connsiteY28" fmla="*/ 775 h 9621"/>
              <a:gd name="connsiteX29" fmla="*/ 1346 w 10000"/>
              <a:gd name="connsiteY29" fmla="*/ 579 h 9621"/>
              <a:gd name="connsiteX30" fmla="*/ 882 w 10000"/>
              <a:gd name="connsiteY30" fmla="*/ 400 h 9621"/>
              <a:gd name="connsiteX31" fmla="*/ 511 w 10000"/>
              <a:gd name="connsiteY31" fmla="*/ 253 h 9621"/>
              <a:gd name="connsiteX32" fmla="*/ 234 w 10000"/>
              <a:gd name="connsiteY32" fmla="*/ 118 h 9621"/>
              <a:gd name="connsiteX33" fmla="*/ 0 w 10000"/>
              <a:gd name="connsiteY33" fmla="*/ 0 h 9621"/>
              <a:gd name="connsiteX34" fmla="*/ 0 w 10000"/>
              <a:gd name="connsiteY34" fmla="*/ 0 h 96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10000" h="9621">
                <a:moveTo>
                  <a:pt x="0" y="0"/>
                </a:moveTo>
                <a:lnTo>
                  <a:pt x="0" y="2411"/>
                </a:lnTo>
                <a:lnTo>
                  <a:pt x="0" y="9586"/>
                </a:lnTo>
                <a:lnTo>
                  <a:pt x="0" y="9621"/>
                </a:lnTo>
                <a:lnTo>
                  <a:pt x="10000" y="9585"/>
                </a:lnTo>
                <a:cubicBezTo>
                  <a:pt x="9997" y="8144"/>
                  <a:pt x="10003" y="9571"/>
                  <a:pt x="10000" y="9586"/>
                </a:cubicBezTo>
                <a:cubicBezTo>
                  <a:pt x="9997" y="7194"/>
                  <a:pt x="9993" y="4803"/>
                  <a:pt x="9990" y="2411"/>
                </a:cubicBezTo>
                <a:lnTo>
                  <a:pt x="9990" y="0"/>
                </a:lnTo>
                <a:lnTo>
                  <a:pt x="9990" y="0"/>
                </a:lnTo>
                <a:lnTo>
                  <a:pt x="9534" y="253"/>
                </a:lnTo>
                <a:lnTo>
                  <a:pt x="9084" y="477"/>
                </a:lnTo>
                <a:lnTo>
                  <a:pt x="8628" y="669"/>
                </a:lnTo>
                <a:lnTo>
                  <a:pt x="8177" y="847"/>
                </a:lnTo>
                <a:lnTo>
                  <a:pt x="7726" y="984"/>
                </a:lnTo>
                <a:lnTo>
                  <a:pt x="7279" y="1087"/>
                </a:lnTo>
                <a:lnTo>
                  <a:pt x="6832" y="1176"/>
                </a:lnTo>
                <a:lnTo>
                  <a:pt x="6393" y="1236"/>
                </a:lnTo>
                <a:lnTo>
                  <a:pt x="5962" y="1279"/>
                </a:lnTo>
                <a:lnTo>
                  <a:pt x="5534" y="1294"/>
                </a:lnTo>
                <a:lnTo>
                  <a:pt x="5120" y="1294"/>
                </a:lnTo>
                <a:lnTo>
                  <a:pt x="4709" y="1294"/>
                </a:lnTo>
                <a:lnTo>
                  <a:pt x="4311" y="1266"/>
                </a:lnTo>
                <a:lnTo>
                  <a:pt x="3923" y="1221"/>
                </a:lnTo>
                <a:lnTo>
                  <a:pt x="3548" y="1161"/>
                </a:lnTo>
                <a:lnTo>
                  <a:pt x="3187" y="1101"/>
                </a:lnTo>
                <a:lnTo>
                  <a:pt x="2840" y="1026"/>
                </a:lnTo>
                <a:lnTo>
                  <a:pt x="2505" y="954"/>
                </a:lnTo>
                <a:lnTo>
                  <a:pt x="2192" y="865"/>
                </a:lnTo>
                <a:lnTo>
                  <a:pt x="1889" y="775"/>
                </a:lnTo>
                <a:lnTo>
                  <a:pt x="1346" y="579"/>
                </a:lnTo>
                <a:lnTo>
                  <a:pt x="882" y="400"/>
                </a:lnTo>
                <a:lnTo>
                  <a:pt x="511" y="253"/>
                </a:lnTo>
                <a:lnTo>
                  <a:pt x="234" y="118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 5"/>
          <p:cNvSpPr>
            <a:spLocks/>
          </p:cNvSpPr>
          <p:nvPr/>
        </p:nvSpPr>
        <p:spPr bwMode="auto">
          <a:xfrm rot="21010068">
            <a:off x="6359946" y="4307297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7927" y="923543"/>
            <a:ext cx="6170518" cy="2893205"/>
          </a:xfrm>
        </p:spPr>
        <p:txBody>
          <a:bodyPr/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73" y="5014260"/>
            <a:ext cx="6343672" cy="1010620"/>
          </a:xfrm>
        </p:spPr>
        <p:txBody>
          <a:bodyPr anchor="t">
            <a:normAutofit/>
          </a:bodyPr>
          <a:lstStyle>
            <a:lvl1pPr marL="0" indent="0">
              <a:buNone/>
              <a:defRPr lang="en-US" sz="1800" b="0" i="0" kern="1200" dirty="0" smtClean="0">
                <a:solidFill>
                  <a:schemeClr val="accent1"/>
                </a:solidFill>
                <a:latin typeface="+mn-lt"/>
                <a:ea typeface="+mn-ea"/>
                <a:cs typeface="Helvetica Light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897847" y="2909523"/>
            <a:ext cx="80191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8000" dirty="0" smtClean="0"/>
              <a:t>”</a:t>
            </a:r>
            <a:endParaRPr lang="en-US" sz="8000" dirty="0"/>
          </a:p>
        </p:txBody>
      </p:sp>
      <p:sp>
        <p:nvSpPr>
          <p:cNvPr id="13" name="TextBox 12"/>
          <p:cNvSpPr txBox="1"/>
          <p:nvPr/>
        </p:nvSpPr>
        <p:spPr>
          <a:xfrm>
            <a:off x="637129" y="631960"/>
            <a:ext cx="6015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8000" dirty="0" smtClean="0"/>
              <a:t>“</a:t>
            </a:r>
            <a:endParaRPr lang="en-US" sz="8000" dirty="0"/>
          </a:p>
        </p:txBody>
      </p:sp>
    </p:spTree>
    <p:extLst>
      <p:ext uri="{BB962C8B-B14F-4D97-AF65-F5344CB8AC3E}">
        <p14:creationId xmlns:p14="http://schemas.microsoft.com/office/powerpoint/2010/main" val="2958141560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485023" y="4343399"/>
            <a:ext cx="8182128" cy="2112436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023" y="3367125"/>
            <a:ext cx="8182128" cy="2130508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  <a:gd name="connsiteX0" fmla="*/ 0 w 10000"/>
              <a:gd name="connsiteY0" fmla="*/ 0 h 10000"/>
              <a:gd name="connsiteX1" fmla="*/ 0 w 10000"/>
              <a:gd name="connsiteY1" fmla="*/ 1177 h 10000"/>
              <a:gd name="connsiteX2" fmla="*/ 0 w 10000"/>
              <a:gd name="connsiteY2" fmla="*/ 7238 h 10000"/>
              <a:gd name="connsiteX3" fmla="*/ 0 w 10000"/>
              <a:gd name="connsiteY3" fmla="*/ 9365 h 10000"/>
              <a:gd name="connsiteX4" fmla="*/ 10000 w 10000"/>
              <a:gd name="connsiteY4" fmla="*/ 10000 h 10000"/>
              <a:gd name="connsiteX5" fmla="*/ 10000 w 10000"/>
              <a:gd name="connsiteY5" fmla="*/ 7238 h 10000"/>
              <a:gd name="connsiteX6" fmla="*/ 10000 w 10000"/>
              <a:gd name="connsiteY6" fmla="*/ 1177 h 10000"/>
              <a:gd name="connsiteX7" fmla="*/ 10000 w 10000"/>
              <a:gd name="connsiteY7" fmla="*/ 0 h 10000"/>
              <a:gd name="connsiteX8" fmla="*/ 10000 w 10000"/>
              <a:gd name="connsiteY8" fmla="*/ 0 h 10000"/>
              <a:gd name="connsiteX9" fmla="*/ 9544 w 10000"/>
              <a:gd name="connsiteY9" fmla="*/ 124 h 10000"/>
              <a:gd name="connsiteX10" fmla="*/ 9093 w 10000"/>
              <a:gd name="connsiteY10" fmla="*/ 233 h 10000"/>
              <a:gd name="connsiteX11" fmla="*/ 8637 w 10000"/>
              <a:gd name="connsiteY11" fmla="*/ 327 h 10000"/>
              <a:gd name="connsiteX12" fmla="*/ 8185 w 10000"/>
              <a:gd name="connsiteY12" fmla="*/ 414 h 10000"/>
              <a:gd name="connsiteX13" fmla="*/ 7734 w 10000"/>
              <a:gd name="connsiteY13" fmla="*/ 480 h 10000"/>
              <a:gd name="connsiteX14" fmla="*/ 7286 w 10000"/>
              <a:gd name="connsiteY14" fmla="*/ 531 h 10000"/>
              <a:gd name="connsiteX15" fmla="*/ 6839 w 10000"/>
              <a:gd name="connsiteY15" fmla="*/ 574 h 10000"/>
              <a:gd name="connsiteX16" fmla="*/ 6399 w 10000"/>
              <a:gd name="connsiteY16" fmla="*/ 603 h 10000"/>
              <a:gd name="connsiteX17" fmla="*/ 5968 w 10000"/>
              <a:gd name="connsiteY17" fmla="*/ 625 h 10000"/>
              <a:gd name="connsiteX18" fmla="*/ 5540 w 10000"/>
              <a:gd name="connsiteY18" fmla="*/ 632 h 10000"/>
              <a:gd name="connsiteX19" fmla="*/ 5125 w 10000"/>
              <a:gd name="connsiteY19" fmla="*/ 632 h 10000"/>
              <a:gd name="connsiteX20" fmla="*/ 4714 w 10000"/>
              <a:gd name="connsiteY20" fmla="*/ 632 h 10000"/>
              <a:gd name="connsiteX21" fmla="*/ 4315 w 10000"/>
              <a:gd name="connsiteY21" fmla="*/ 618 h 10000"/>
              <a:gd name="connsiteX22" fmla="*/ 3927 w 10000"/>
              <a:gd name="connsiteY22" fmla="*/ 596 h 10000"/>
              <a:gd name="connsiteX23" fmla="*/ 3552 w 10000"/>
              <a:gd name="connsiteY23" fmla="*/ 567 h 10000"/>
              <a:gd name="connsiteX24" fmla="*/ 3190 w 10000"/>
              <a:gd name="connsiteY24" fmla="*/ 538 h 10000"/>
              <a:gd name="connsiteX25" fmla="*/ 2843 w 10000"/>
              <a:gd name="connsiteY25" fmla="*/ 501 h 10000"/>
              <a:gd name="connsiteX26" fmla="*/ 2508 w 10000"/>
              <a:gd name="connsiteY26" fmla="*/ 465 h 10000"/>
              <a:gd name="connsiteX27" fmla="*/ 2194 w 10000"/>
              <a:gd name="connsiteY27" fmla="*/ 422 h 10000"/>
              <a:gd name="connsiteX28" fmla="*/ 1891 w 10000"/>
              <a:gd name="connsiteY28" fmla="*/ 378 h 10000"/>
              <a:gd name="connsiteX29" fmla="*/ 1347 w 10000"/>
              <a:gd name="connsiteY29" fmla="*/ 283 h 10000"/>
              <a:gd name="connsiteX30" fmla="*/ 883 w 10000"/>
              <a:gd name="connsiteY30" fmla="*/ 196 h 10000"/>
              <a:gd name="connsiteX31" fmla="*/ 512 w 10000"/>
              <a:gd name="connsiteY31" fmla="*/ 124 h 10000"/>
              <a:gd name="connsiteX32" fmla="*/ 234 w 10000"/>
              <a:gd name="connsiteY32" fmla="*/ 58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10"/>
              <a:gd name="connsiteY0" fmla="*/ 0 h 9365"/>
              <a:gd name="connsiteX1" fmla="*/ 0 w 10010"/>
              <a:gd name="connsiteY1" fmla="*/ 1177 h 9365"/>
              <a:gd name="connsiteX2" fmla="*/ 0 w 10010"/>
              <a:gd name="connsiteY2" fmla="*/ 7238 h 9365"/>
              <a:gd name="connsiteX3" fmla="*/ 0 w 10010"/>
              <a:gd name="connsiteY3" fmla="*/ 9365 h 9365"/>
              <a:gd name="connsiteX4" fmla="*/ 10010 w 10010"/>
              <a:gd name="connsiteY4" fmla="*/ 9347 h 9365"/>
              <a:gd name="connsiteX5" fmla="*/ 10000 w 10010"/>
              <a:gd name="connsiteY5" fmla="*/ 7238 h 9365"/>
              <a:gd name="connsiteX6" fmla="*/ 10000 w 10010"/>
              <a:gd name="connsiteY6" fmla="*/ 1177 h 9365"/>
              <a:gd name="connsiteX7" fmla="*/ 10000 w 10010"/>
              <a:gd name="connsiteY7" fmla="*/ 0 h 9365"/>
              <a:gd name="connsiteX8" fmla="*/ 10000 w 10010"/>
              <a:gd name="connsiteY8" fmla="*/ 0 h 9365"/>
              <a:gd name="connsiteX9" fmla="*/ 9544 w 10010"/>
              <a:gd name="connsiteY9" fmla="*/ 124 h 9365"/>
              <a:gd name="connsiteX10" fmla="*/ 9093 w 10010"/>
              <a:gd name="connsiteY10" fmla="*/ 233 h 9365"/>
              <a:gd name="connsiteX11" fmla="*/ 8637 w 10010"/>
              <a:gd name="connsiteY11" fmla="*/ 327 h 9365"/>
              <a:gd name="connsiteX12" fmla="*/ 8185 w 10010"/>
              <a:gd name="connsiteY12" fmla="*/ 414 h 9365"/>
              <a:gd name="connsiteX13" fmla="*/ 7734 w 10010"/>
              <a:gd name="connsiteY13" fmla="*/ 480 h 9365"/>
              <a:gd name="connsiteX14" fmla="*/ 7286 w 10010"/>
              <a:gd name="connsiteY14" fmla="*/ 531 h 9365"/>
              <a:gd name="connsiteX15" fmla="*/ 6839 w 10010"/>
              <a:gd name="connsiteY15" fmla="*/ 574 h 9365"/>
              <a:gd name="connsiteX16" fmla="*/ 6399 w 10010"/>
              <a:gd name="connsiteY16" fmla="*/ 603 h 9365"/>
              <a:gd name="connsiteX17" fmla="*/ 5968 w 10010"/>
              <a:gd name="connsiteY17" fmla="*/ 625 h 9365"/>
              <a:gd name="connsiteX18" fmla="*/ 5540 w 10010"/>
              <a:gd name="connsiteY18" fmla="*/ 632 h 9365"/>
              <a:gd name="connsiteX19" fmla="*/ 5125 w 10010"/>
              <a:gd name="connsiteY19" fmla="*/ 632 h 9365"/>
              <a:gd name="connsiteX20" fmla="*/ 4714 w 10010"/>
              <a:gd name="connsiteY20" fmla="*/ 632 h 9365"/>
              <a:gd name="connsiteX21" fmla="*/ 4315 w 10010"/>
              <a:gd name="connsiteY21" fmla="*/ 618 h 9365"/>
              <a:gd name="connsiteX22" fmla="*/ 3927 w 10010"/>
              <a:gd name="connsiteY22" fmla="*/ 596 h 9365"/>
              <a:gd name="connsiteX23" fmla="*/ 3552 w 10010"/>
              <a:gd name="connsiteY23" fmla="*/ 567 h 9365"/>
              <a:gd name="connsiteX24" fmla="*/ 3190 w 10010"/>
              <a:gd name="connsiteY24" fmla="*/ 538 h 9365"/>
              <a:gd name="connsiteX25" fmla="*/ 2843 w 10010"/>
              <a:gd name="connsiteY25" fmla="*/ 501 h 9365"/>
              <a:gd name="connsiteX26" fmla="*/ 2508 w 10010"/>
              <a:gd name="connsiteY26" fmla="*/ 465 h 9365"/>
              <a:gd name="connsiteX27" fmla="*/ 2194 w 10010"/>
              <a:gd name="connsiteY27" fmla="*/ 422 h 9365"/>
              <a:gd name="connsiteX28" fmla="*/ 1891 w 10010"/>
              <a:gd name="connsiteY28" fmla="*/ 378 h 9365"/>
              <a:gd name="connsiteX29" fmla="*/ 1347 w 10010"/>
              <a:gd name="connsiteY29" fmla="*/ 283 h 9365"/>
              <a:gd name="connsiteX30" fmla="*/ 883 w 10010"/>
              <a:gd name="connsiteY30" fmla="*/ 196 h 9365"/>
              <a:gd name="connsiteX31" fmla="*/ 512 w 10010"/>
              <a:gd name="connsiteY31" fmla="*/ 124 h 9365"/>
              <a:gd name="connsiteX32" fmla="*/ 234 w 10010"/>
              <a:gd name="connsiteY32" fmla="*/ 58 h 9365"/>
              <a:gd name="connsiteX33" fmla="*/ 0 w 10010"/>
              <a:gd name="connsiteY33" fmla="*/ 0 h 9365"/>
              <a:gd name="connsiteX34" fmla="*/ 0 w 10010"/>
              <a:gd name="connsiteY34" fmla="*/ 0 h 9365"/>
              <a:gd name="connsiteX0" fmla="*/ 0 w 10000"/>
              <a:gd name="connsiteY0" fmla="*/ 0 h 10000"/>
              <a:gd name="connsiteX1" fmla="*/ 0 w 10000"/>
              <a:gd name="connsiteY1" fmla="*/ 1257 h 10000"/>
              <a:gd name="connsiteX2" fmla="*/ 0 w 10000"/>
              <a:gd name="connsiteY2" fmla="*/ 7729 h 10000"/>
              <a:gd name="connsiteX3" fmla="*/ 0 w 10000"/>
              <a:gd name="connsiteY3" fmla="*/ 10000 h 10000"/>
              <a:gd name="connsiteX4" fmla="*/ 10000 w 10000"/>
              <a:gd name="connsiteY4" fmla="*/ 4997 h 10000"/>
              <a:gd name="connsiteX5" fmla="*/ 9990 w 10000"/>
              <a:gd name="connsiteY5" fmla="*/ 7729 h 10000"/>
              <a:gd name="connsiteX6" fmla="*/ 9990 w 10000"/>
              <a:gd name="connsiteY6" fmla="*/ 1257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32 h 10000"/>
              <a:gd name="connsiteX10" fmla="*/ 9084 w 10000"/>
              <a:gd name="connsiteY10" fmla="*/ 249 h 10000"/>
              <a:gd name="connsiteX11" fmla="*/ 8628 w 10000"/>
              <a:gd name="connsiteY11" fmla="*/ 349 h 10000"/>
              <a:gd name="connsiteX12" fmla="*/ 8177 w 10000"/>
              <a:gd name="connsiteY12" fmla="*/ 442 h 10000"/>
              <a:gd name="connsiteX13" fmla="*/ 7726 w 10000"/>
              <a:gd name="connsiteY13" fmla="*/ 513 h 10000"/>
              <a:gd name="connsiteX14" fmla="*/ 7279 w 10000"/>
              <a:gd name="connsiteY14" fmla="*/ 567 h 10000"/>
              <a:gd name="connsiteX15" fmla="*/ 6832 w 10000"/>
              <a:gd name="connsiteY15" fmla="*/ 613 h 10000"/>
              <a:gd name="connsiteX16" fmla="*/ 6393 w 10000"/>
              <a:gd name="connsiteY16" fmla="*/ 644 h 10000"/>
              <a:gd name="connsiteX17" fmla="*/ 5962 w 10000"/>
              <a:gd name="connsiteY17" fmla="*/ 667 h 10000"/>
              <a:gd name="connsiteX18" fmla="*/ 5534 w 10000"/>
              <a:gd name="connsiteY18" fmla="*/ 675 h 10000"/>
              <a:gd name="connsiteX19" fmla="*/ 5120 w 10000"/>
              <a:gd name="connsiteY19" fmla="*/ 675 h 10000"/>
              <a:gd name="connsiteX20" fmla="*/ 4709 w 10000"/>
              <a:gd name="connsiteY20" fmla="*/ 675 h 10000"/>
              <a:gd name="connsiteX21" fmla="*/ 4311 w 10000"/>
              <a:gd name="connsiteY21" fmla="*/ 660 h 10000"/>
              <a:gd name="connsiteX22" fmla="*/ 3923 w 10000"/>
              <a:gd name="connsiteY22" fmla="*/ 636 h 10000"/>
              <a:gd name="connsiteX23" fmla="*/ 3548 w 10000"/>
              <a:gd name="connsiteY23" fmla="*/ 605 h 10000"/>
              <a:gd name="connsiteX24" fmla="*/ 3187 w 10000"/>
              <a:gd name="connsiteY24" fmla="*/ 574 h 10000"/>
              <a:gd name="connsiteX25" fmla="*/ 2840 w 10000"/>
              <a:gd name="connsiteY25" fmla="*/ 535 h 10000"/>
              <a:gd name="connsiteX26" fmla="*/ 2505 w 10000"/>
              <a:gd name="connsiteY26" fmla="*/ 497 h 10000"/>
              <a:gd name="connsiteX27" fmla="*/ 2192 w 10000"/>
              <a:gd name="connsiteY27" fmla="*/ 451 h 10000"/>
              <a:gd name="connsiteX28" fmla="*/ 1889 w 10000"/>
              <a:gd name="connsiteY28" fmla="*/ 404 h 10000"/>
              <a:gd name="connsiteX29" fmla="*/ 1346 w 10000"/>
              <a:gd name="connsiteY29" fmla="*/ 302 h 10000"/>
              <a:gd name="connsiteX30" fmla="*/ 882 w 10000"/>
              <a:gd name="connsiteY30" fmla="*/ 209 h 10000"/>
              <a:gd name="connsiteX31" fmla="*/ 511 w 10000"/>
              <a:gd name="connsiteY31" fmla="*/ 132 h 10000"/>
              <a:gd name="connsiteX32" fmla="*/ 234 w 10000"/>
              <a:gd name="connsiteY32" fmla="*/ 62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7818"/>
              <a:gd name="connsiteX1" fmla="*/ 0 w 10000"/>
              <a:gd name="connsiteY1" fmla="*/ 1257 h 7818"/>
              <a:gd name="connsiteX2" fmla="*/ 0 w 10000"/>
              <a:gd name="connsiteY2" fmla="*/ 7729 h 7818"/>
              <a:gd name="connsiteX3" fmla="*/ 0 w 10000"/>
              <a:gd name="connsiteY3" fmla="*/ 5016 h 7818"/>
              <a:gd name="connsiteX4" fmla="*/ 10000 w 10000"/>
              <a:gd name="connsiteY4" fmla="*/ 4997 h 7818"/>
              <a:gd name="connsiteX5" fmla="*/ 9990 w 10000"/>
              <a:gd name="connsiteY5" fmla="*/ 7729 h 7818"/>
              <a:gd name="connsiteX6" fmla="*/ 9990 w 10000"/>
              <a:gd name="connsiteY6" fmla="*/ 1257 h 7818"/>
              <a:gd name="connsiteX7" fmla="*/ 9990 w 10000"/>
              <a:gd name="connsiteY7" fmla="*/ 0 h 7818"/>
              <a:gd name="connsiteX8" fmla="*/ 9990 w 10000"/>
              <a:gd name="connsiteY8" fmla="*/ 0 h 7818"/>
              <a:gd name="connsiteX9" fmla="*/ 9534 w 10000"/>
              <a:gd name="connsiteY9" fmla="*/ 132 h 7818"/>
              <a:gd name="connsiteX10" fmla="*/ 9084 w 10000"/>
              <a:gd name="connsiteY10" fmla="*/ 249 h 7818"/>
              <a:gd name="connsiteX11" fmla="*/ 8628 w 10000"/>
              <a:gd name="connsiteY11" fmla="*/ 349 h 7818"/>
              <a:gd name="connsiteX12" fmla="*/ 8177 w 10000"/>
              <a:gd name="connsiteY12" fmla="*/ 442 h 7818"/>
              <a:gd name="connsiteX13" fmla="*/ 7726 w 10000"/>
              <a:gd name="connsiteY13" fmla="*/ 513 h 7818"/>
              <a:gd name="connsiteX14" fmla="*/ 7279 w 10000"/>
              <a:gd name="connsiteY14" fmla="*/ 567 h 7818"/>
              <a:gd name="connsiteX15" fmla="*/ 6832 w 10000"/>
              <a:gd name="connsiteY15" fmla="*/ 613 h 7818"/>
              <a:gd name="connsiteX16" fmla="*/ 6393 w 10000"/>
              <a:gd name="connsiteY16" fmla="*/ 644 h 7818"/>
              <a:gd name="connsiteX17" fmla="*/ 5962 w 10000"/>
              <a:gd name="connsiteY17" fmla="*/ 667 h 7818"/>
              <a:gd name="connsiteX18" fmla="*/ 5534 w 10000"/>
              <a:gd name="connsiteY18" fmla="*/ 675 h 7818"/>
              <a:gd name="connsiteX19" fmla="*/ 5120 w 10000"/>
              <a:gd name="connsiteY19" fmla="*/ 675 h 7818"/>
              <a:gd name="connsiteX20" fmla="*/ 4709 w 10000"/>
              <a:gd name="connsiteY20" fmla="*/ 675 h 7818"/>
              <a:gd name="connsiteX21" fmla="*/ 4311 w 10000"/>
              <a:gd name="connsiteY21" fmla="*/ 660 h 7818"/>
              <a:gd name="connsiteX22" fmla="*/ 3923 w 10000"/>
              <a:gd name="connsiteY22" fmla="*/ 636 h 7818"/>
              <a:gd name="connsiteX23" fmla="*/ 3548 w 10000"/>
              <a:gd name="connsiteY23" fmla="*/ 605 h 7818"/>
              <a:gd name="connsiteX24" fmla="*/ 3187 w 10000"/>
              <a:gd name="connsiteY24" fmla="*/ 574 h 7818"/>
              <a:gd name="connsiteX25" fmla="*/ 2840 w 10000"/>
              <a:gd name="connsiteY25" fmla="*/ 535 h 7818"/>
              <a:gd name="connsiteX26" fmla="*/ 2505 w 10000"/>
              <a:gd name="connsiteY26" fmla="*/ 497 h 7818"/>
              <a:gd name="connsiteX27" fmla="*/ 2192 w 10000"/>
              <a:gd name="connsiteY27" fmla="*/ 451 h 7818"/>
              <a:gd name="connsiteX28" fmla="*/ 1889 w 10000"/>
              <a:gd name="connsiteY28" fmla="*/ 404 h 7818"/>
              <a:gd name="connsiteX29" fmla="*/ 1346 w 10000"/>
              <a:gd name="connsiteY29" fmla="*/ 302 h 7818"/>
              <a:gd name="connsiteX30" fmla="*/ 882 w 10000"/>
              <a:gd name="connsiteY30" fmla="*/ 209 h 7818"/>
              <a:gd name="connsiteX31" fmla="*/ 511 w 10000"/>
              <a:gd name="connsiteY31" fmla="*/ 132 h 7818"/>
              <a:gd name="connsiteX32" fmla="*/ 234 w 10000"/>
              <a:gd name="connsiteY32" fmla="*/ 62 h 7818"/>
              <a:gd name="connsiteX33" fmla="*/ 0 w 10000"/>
              <a:gd name="connsiteY33" fmla="*/ 0 h 7818"/>
              <a:gd name="connsiteX34" fmla="*/ 0 w 10000"/>
              <a:gd name="connsiteY34" fmla="*/ 0 h 7818"/>
              <a:gd name="connsiteX0" fmla="*/ 0 w 10000"/>
              <a:gd name="connsiteY0" fmla="*/ 0 h 10000"/>
              <a:gd name="connsiteX1" fmla="*/ 0 w 10000"/>
              <a:gd name="connsiteY1" fmla="*/ 1608 h 10000"/>
              <a:gd name="connsiteX2" fmla="*/ 0 w 10000"/>
              <a:gd name="connsiteY2" fmla="*/ 6393 h 10000"/>
              <a:gd name="connsiteX3" fmla="*/ 0 w 10000"/>
              <a:gd name="connsiteY3" fmla="*/ 6416 h 10000"/>
              <a:gd name="connsiteX4" fmla="*/ 10000 w 10000"/>
              <a:gd name="connsiteY4" fmla="*/ 6392 h 10000"/>
              <a:gd name="connsiteX5" fmla="*/ 9990 w 10000"/>
              <a:gd name="connsiteY5" fmla="*/ 9886 h 10000"/>
              <a:gd name="connsiteX6" fmla="*/ 9990 w 10000"/>
              <a:gd name="connsiteY6" fmla="*/ 1608 h 10000"/>
              <a:gd name="connsiteX7" fmla="*/ 9990 w 10000"/>
              <a:gd name="connsiteY7" fmla="*/ 0 h 10000"/>
              <a:gd name="connsiteX8" fmla="*/ 9990 w 10000"/>
              <a:gd name="connsiteY8" fmla="*/ 0 h 10000"/>
              <a:gd name="connsiteX9" fmla="*/ 9534 w 10000"/>
              <a:gd name="connsiteY9" fmla="*/ 169 h 10000"/>
              <a:gd name="connsiteX10" fmla="*/ 9084 w 10000"/>
              <a:gd name="connsiteY10" fmla="*/ 318 h 10000"/>
              <a:gd name="connsiteX11" fmla="*/ 8628 w 10000"/>
              <a:gd name="connsiteY11" fmla="*/ 446 h 10000"/>
              <a:gd name="connsiteX12" fmla="*/ 8177 w 10000"/>
              <a:gd name="connsiteY12" fmla="*/ 565 h 10000"/>
              <a:gd name="connsiteX13" fmla="*/ 7726 w 10000"/>
              <a:gd name="connsiteY13" fmla="*/ 656 h 10000"/>
              <a:gd name="connsiteX14" fmla="*/ 7279 w 10000"/>
              <a:gd name="connsiteY14" fmla="*/ 725 h 10000"/>
              <a:gd name="connsiteX15" fmla="*/ 6832 w 10000"/>
              <a:gd name="connsiteY15" fmla="*/ 784 h 10000"/>
              <a:gd name="connsiteX16" fmla="*/ 6393 w 10000"/>
              <a:gd name="connsiteY16" fmla="*/ 824 h 10000"/>
              <a:gd name="connsiteX17" fmla="*/ 5962 w 10000"/>
              <a:gd name="connsiteY17" fmla="*/ 853 h 10000"/>
              <a:gd name="connsiteX18" fmla="*/ 5534 w 10000"/>
              <a:gd name="connsiteY18" fmla="*/ 863 h 10000"/>
              <a:gd name="connsiteX19" fmla="*/ 5120 w 10000"/>
              <a:gd name="connsiteY19" fmla="*/ 863 h 10000"/>
              <a:gd name="connsiteX20" fmla="*/ 4709 w 10000"/>
              <a:gd name="connsiteY20" fmla="*/ 863 h 10000"/>
              <a:gd name="connsiteX21" fmla="*/ 4311 w 10000"/>
              <a:gd name="connsiteY21" fmla="*/ 844 h 10000"/>
              <a:gd name="connsiteX22" fmla="*/ 3923 w 10000"/>
              <a:gd name="connsiteY22" fmla="*/ 814 h 10000"/>
              <a:gd name="connsiteX23" fmla="*/ 3548 w 10000"/>
              <a:gd name="connsiteY23" fmla="*/ 774 h 10000"/>
              <a:gd name="connsiteX24" fmla="*/ 3187 w 10000"/>
              <a:gd name="connsiteY24" fmla="*/ 734 h 10000"/>
              <a:gd name="connsiteX25" fmla="*/ 2840 w 10000"/>
              <a:gd name="connsiteY25" fmla="*/ 684 h 10000"/>
              <a:gd name="connsiteX26" fmla="*/ 2505 w 10000"/>
              <a:gd name="connsiteY26" fmla="*/ 636 h 10000"/>
              <a:gd name="connsiteX27" fmla="*/ 2192 w 10000"/>
              <a:gd name="connsiteY27" fmla="*/ 577 h 10000"/>
              <a:gd name="connsiteX28" fmla="*/ 1889 w 10000"/>
              <a:gd name="connsiteY28" fmla="*/ 517 h 10000"/>
              <a:gd name="connsiteX29" fmla="*/ 1346 w 10000"/>
              <a:gd name="connsiteY29" fmla="*/ 386 h 10000"/>
              <a:gd name="connsiteX30" fmla="*/ 882 w 10000"/>
              <a:gd name="connsiteY30" fmla="*/ 267 h 10000"/>
              <a:gd name="connsiteX31" fmla="*/ 511 w 10000"/>
              <a:gd name="connsiteY31" fmla="*/ 169 h 10000"/>
              <a:gd name="connsiteX32" fmla="*/ 234 w 10000"/>
              <a:gd name="connsiteY32" fmla="*/ 79 h 10000"/>
              <a:gd name="connsiteX33" fmla="*/ 0 w 10000"/>
              <a:gd name="connsiteY33" fmla="*/ 0 h 10000"/>
              <a:gd name="connsiteX34" fmla="*/ 0 w 10000"/>
              <a:gd name="connsiteY34" fmla="*/ 0 h 10000"/>
              <a:gd name="connsiteX0" fmla="*/ 0 w 10000"/>
              <a:gd name="connsiteY0" fmla="*/ 0 h 6669"/>
              <a:gd name="connsiteX1" fmla="*/ 0 w 10000"/>
              <a:gd name="connsiteY1" fmla="*/ 1608 h 6669"/>
              <a:gd name="connsiteX2" fmla="*/ 0 w 10000"/>
              <a:gd name="connsiteY2" fmla="*/ 6393 h 6669"/>
              <a:gd name="connsiteX3" fmla="*/ 0 w 10000"/>
              <a:gd name="connsiteY3" fmla="*/ 6416 h 6669"/>
              <a:gd name="connsiteX4" fmla="*/ 10000 w 10000"/>
              <a:gd name="connsiteY4" fmla="*/ 6392 h 6669"/>
              <a:gd name="connsiteX5" fmla="*/ 10000 w 10000"/>
              <a:gd name="connsiteY5" fmla="*/ 6393 h 6669"/>
              <a:gd name="connsiteX6" fmla="*/ 9990 w 10000"/>
              <a:gd name="connsiteY6" fmla="*/ 1608 h 6669"/>
              <a:gd name="connsiteX7" fmla="*/ 9990 w 10000"/>
              <a:gd name="connsiteY7" fmla="*/ 0 h 6669"/>
              <a:gd name="connsiteX8" fmla="*/ 9990 w 10000"/>
              <a:gd name="connsiteY8" fmla="*/ 0 h 6669"/>
              <a:gd name="connsiteX9" fmla="*/ 9534 w 10000"/>
              <a:gd name="connsiteY9" fmla="*/ 169 h 6669"/>
              <a:gd name="connsiteX10" fmla="*/ 9084 w 10000"/>
              <a:gd name="connsiteY10" fmla="*/ 318 h 6669"/>
              <a:gd name="connsiteX11" fmla="*/ 8628 w 10000"/>
              <a:gd name="connsiteY11" fmla="*/ 446 h 6669"/>
              <a:gd name="connsiteX12" fmla="*/ 8177 w 10000"/>
              <a:gd name="connsiteY12" fmla="*/ 565 h 6669"/>
              <a:gd name="connsiteX13" fmla="*/ 7726 w 10000"/>
              <a:gd name="connsiteY13" fmla="*/ 656 h 6669"/>
              <a:gd name="connsiteX14" fmla="*/ 7279 w 10000"/>
              <a:gd name="connsiteY14" fmla="*/ 725 h 6669"/>
              <a:gd name="connsiteX15" fmla="*/ 6832 w 10000"/>
              <a:gd name="connsiteY15" fmla="*/ 784 h 6669"/>
              <a:gd name="connsiteX16" fmla="*/ 6393 w 10000"/>
              <a:gd name="connsiteY16" fmla="*/ 824 h 6669"/>
              <a:gd name="connsiteX17" fmla="*/ 5962 w 10000"/>
              <a:gd name="connsiteY17" fmla="*/ 853 h 6669"/>
              <a:gd name="connsiteX18" fmla="*/ 5534 w 10000"/>
              <a:gd name="connsiteY18" fmla="*/ 863 h 6669"/>
              <a:gd name="connsiteX19" fmla="*/ 5120 w 10000"/>
              <a:gd name="connsiteY19" fmla="*/ 863 h 6669"/>
              <a:gd name="connsiteX20" fmla="*/ 4709 w 10000"/>
              <a:gd name="connsiteY20" fmla="*/ 863 h 6669"/>
              <a:gd name="connsiteX21" fmla="*/ 4311 w 10000"/>
              <a:gd name="connsiteY21" fmla="*/ 844 h 6669"/>
              <a:gd name="connsiteX22" fmla="*/ 3923 w 10000"/>
              <a:gd name="connsiteY22" fmla="*/ 814 h 6669"/>
              <a:gd name="connsiteX23" fmla="*/ 3548 w 10000"/>
              <a:gd name="connsiteY23" fmla="*/ 774 h 6669"/>
              <a:gd name="connsiteX24" fmla="*/ 3187 w 10000"/>
              <a:gd name="connsiteY24" fmla="*/ 734 h 6669"/>
              <a:gd name="connsiteX25" fmla="*/ 2840 w 10000"/>
              <a:gd name="connsiteY25" fmla="*/ 684 h 6669"/>
              <a:gd name="connsiteX26" fmla="*/ 2505 w 10000"/>
              <a:gd name="connsiteY26" fmla="*/ 636 h 6669"/>
              <a:gd name="connsiteX27" fmla="*/ 2192 w 10000"/>
              <a:gd name="connsiteY27" fmla="*/ 577 h 6669"/>
              <a:gd name="connsiteX28" fmla="*/ 1889 w 10000"/>
              <a:gd name="connsiteY28" fmla="*/ 517 h 6669"/>
              <a:gd name="connsiteX29" fmla="*/ 1346 w 10000"/>
              <a:gd name="connsiteY29" fmla="*/ 386 h 6669"/>
              <a:gd name="connsiteX30" fmla="*/ 882 w 10000"/>
              <a:gd name="connsiteY30" fmla="*/ 267 h 6669"/>
              <a:gd name="connsiteX31" fmla="*/ 511 w 10000"/>
              <a:gd name="connsiteY31" fmla="*/ 169 h 6669"/>
              <a:gd name="connsiteX32" fmla="*/ 234 w 10000"/>
              <a:gd name="connsiteY32" fmla="*/ 79 h 6669"/>
              <a:gd name="connsiteX33" fmla="*/ 0 w 10000"/>
              <a:gd name="connsiteY33" fmla="*/ 0 h 6669"/>
              <a:gd name="connsiteX34" fmla="*/ 0 w 10000"/>
              <a:gd name="connsiteY34" fmla="*/ 0 h 6669"/>
              <a:gd name="connsiteX0" fmla="*/ 0 w 10000"/>
              <a:gd name="connsiteY0" fmla="*/ 0 h 9621"/>
              <a:gd name="connsiteX1" fmla="*/ 0 w 10000"/>
              <a:gd name="connsiteY1" fmla="*/ 2411 h 9621"/>
              <a:gd name="connsiteX2" fmla="*/ 0 w 10000"/>
              <a:gd name="connsiteY2" fmla="*/ 9586 h 9621"/>
              <a:gd name="connsiteX3" fmla="*/ 0 w 10000"/>
              <a:gd name="connsiteY3" fmla="*/ 9621 h 9621"/>
              <a:gd name="connsiteX4" fmla="*/ 10000 w 10000"/>
              <a:gd name="connsiteY4" fmla="*/ 9585 h 9621"/>
              <a:gd name="connsiteX5" fmla="*/ 10000 w 10000"/>
              <a:gd name="connsiteY5" fmla="*/ 9586 h 9621"/>
              <a:gd name="connsiteX6" fmla="*/ 9990 w 10000"/>
              <a:gd name="connsiteY6" fmla="*/ 2411 h 9621"/>
              <a:gd name="connsiteX7" fmla="*/ 9990 w 10000"/>
              <a:gd name="connsiteY7" fmla="*/ 0 h 9621"/>
              <a:gd name="connsiteX8" fmla="*/ 9990 w 10000"/>
              <a:gd name="connsiteY8" fmla="*/ 0 h 9621"/>
              <a:gd name="connsiteX9" fmla="*/ 9534 w 10000"/>
              <a:gd name="connsiteY9" fmla="*/ 253 h 9621"/>
              <a:gd name="connsiteX10" fmla="*/ 9084 w 10000"/>
              <a:gd name="connsiteY10" fmla="*/ 477 h 9621"/>
              <a:gd name="connsiteX11" fmla="*/ 8628 w 10000"/>
              <a:gd name="connsiteY11" fmla="*/ 669 h 9621"/>
              <a:gd name="connsiteX12" fmla="*/ 8177 w 10000"/>
              <a:gd name="connsiteY12" fmla="*/ 847 h 9621"/>
              <a:gd name="connsiteX13" fmla="*/ 7726 w 10000"/>
              <a:gd name="connsiteY13" fmla="*/ 984 h 9621"/>
              <a:gd name="connsiteX14" fmla="*/ 7279 w 10000"/>
              <a:gd name="connsiteY14" fmla="*/ 1087 h 9621"/>
              <a:gd name="connsiteX15" fmla="*/ 6832 w 10000"/>
              <a:gd name="connsiteY15" fmla="*/ 1176 h 9621"/>
              <a:gd name="connsiteX16" fmla="*/ 6393 w 10000"/>
              <a:gd name="connsiteY16" fmla="*/ 1236 h 9621"/>
              <a:gd name="connsiteX17" fmla="*/ 5962 w 10000"/>
              <a:gd name="connsiteY17" fmla="*/ 1279 h 9621"/>
              <a:gd name="connsiteX18" fmla="*/ 5534 w 10000"/>
              <a:gd name="connsiteY18" fmla="*/ 1294 h 9621"/>
              <a:gd name="connsiteX19" fmla="*/ 5120 w 10000"/>
              <a:gd name="connsiteY19" fmla="*/ 1294 h 9621"/>
              <a:gd name="connsiteX20" fmla="*/ 4709 w 10000"/>
              <a:gd name="connsiteY20" fmla="*/ 1294 h 9621"/>
              <a:gd name="connsiteX21" fmla="*/ 4311 w 10000"/>
              <a:gd name="connsiteY21" fmla="*/ 1266 h 9621"/>
              <a:gd name="connsiteX22" fmla="*/ 3923 w 10000"/>
              <a:gd name="connsiteY22" fmla="*/ 1221 h 9621"/>
              <a:gd name="connsiteX23" fmla="*/ 3548 w 10000"/>
              <a:gd name="connsiteY23" fmla="*/ 1161 h 9621"/>
              <a:gd name="connsiteX24" fmla="*/ 3187 w 10000"/>
              <a:gd name="connsiteY24" fmla="*/ 1101 h 9621"/>
              <a:gd name="connsiteX25" fmla="*/ 2840 w 10000"/>
              <a:gd name="connsiteY25" fmla="*/ 1026 h 9621"/>
              <a:gd name="connsiteX26" fmla="*/ 2505 w 10000"/>
              <a:gd name="connsiteY26" fmla="*/ 954 h 9621"/>
              <a:gd name="connsiteX27" fmla="*/ 2192 w 10000"/>
              <a:gd name="connsiteY27" fmla="*/ 865 h 9621"/>
              <a:gd name="connsiteX28" fmla="*/ 1889 w 10000"/>
              <a:gd name="connsiteY28" fmla="*/ 775 h 9621"/>
              <a:gd name="connsiteX29" fmla="*/ 1346 w 10000"/>
              <a:gd name="connsiteY29" fmla="*/ 579 h 9621"/>
              <a:gd name="connsiteX30" fmla="*/ 882 w 10000"/>
              <a:gd name="connsiteY30" fmla="*/ 400 h 9621"/>
              <a:gd name="connsiteX31" fmla="*/ 511 w 10000"/>
              <a:gd name="connsiteY31" fmla="*/ 253 h 9621"/>
              <a:gd name="connsiteX32" fmla="*/ 234 w 10000"/>
              <a:gd name="connsiteY32" fmla="*/ 118 h 9621"/>
              <a:gd name="connsiteX33" fmla="*/ 0 w 10000"/>
              <a:gd name="connsiteY33" fmla="*/ 0 h 9621"/>
              <a:gd name="connsiteX34" fmla="*/ 0 w 10000"/>
              <a:gd name="connsiteY34" fmla="*/ 0 h 96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10000" h="9621">
                <a:moveTo>
                  <a:pt x="0" y="0"/>
                </a:moveTo>
                <a:lnTo>
                  <a:pt x="0" y="2411"/>
                </a:lnTo>
                <a:lnTo>
                  <a:pt x="0" y="9586"/>
                </a:lnTo>
                <a:lnTo>
                  <a:pt x="0" y="9621"/>
                </a:lnTo>
                <a:lnTo>
                  <a:pt x="10000" y="9585"/>
                </a:lnTo>
                <a:cubicBezTo>
                  <a:pt x="9997" y="8144"/>
                  <a:pt x="10003" y="9571"/>
                  <a:pt x="10000" y="9586"/>
                </a:cubicBezTo>
                <a:cubicBezTo>
                  <a:pt x="9997" y="7194"/>
                  <a:pt x="9993" y="4803"/>
                  <a:pt x="9990" y="2411"/>
                </a:cubicBezTo>
                <a:lnTo>
                  <a:pt x="9990" y="0"/>
                </a:lnTo>
                <a:lnTo>
                  <a:pt x="9990" y="0"/>
                </a:lnTo>
                <a:lnTo>
                  <a:pt x="9534" y="253"/>
                </a:lnTo>
                <a:lnTo>
                  <a:pt x="9084" y="477"/>
                </a:lnTo>
                <a:lnTo>
                  <a:pt x="8628" y="669"/>
                </a:lnTo>
                <a:lnTo>
                  <a:pt x="8177" y="847"/>
                </a:lnTo>
                <a:lnTo>
                  <a:pt x="7726" y="984"/>
                </a:lnTo>
                <a:lnTo>
                  <a:pt x="7279" y="1087"/>
                </a:lnTo>
                <a:lnTo>
                  <a:pt x="6832" y="1176"/>
                </a:lnTo>
                <a:lnTo>
                  <a:pt x="6393" y="1236"/>
                </a:lnTo>
                <a:lnTo>
                  <a:pt x="5962" y="1279"/>
                </a:lnTo>
                <a:lnTo>
                  <a:pt x="5534" y="1294"/>
                </a:lnTo>
                <a:lnTo>
                  <a:pt x="5120" y="1294"/>
                </a:lnTo>
                <a:lnTo>
                  <a:pt x="4709" y="1294"/>
                </a:lnTo>
                <a:lnTo>
                  <a:pt x="4311" y="1266"/>
                </a:lnTo>
                <a:lnTo>
                  <a:pt x="3923" y="1221"/>
                </a:lnTo>
                <a:lnTo>
                  <a:pt x="3548" y="1161"/>
                </a:lnTo>
                <a:lnTo>
                  <a:pt x="3187" y="1101"/>
                </a:lnTo>
                <a:lnTo>
                  <a:pt x="2840" y="1026"/>
                </a:lnTo>
                <a:lnTo>
                  <a:pt x="2505" y="954"/>
                </a:lnTo>
                <a:lnTo>
                  <a:pt x="2192" y="865"/>
                </a:lnTo>
                <a:lnTo>
                  <a:pt x="1889" y="775"/>
                </a:lnTo>
                <a:lnTo>
                  <a:pt x="1346" y="579"/>
                </a:lnTo>
                <a:lnTo>
                  <a:pt x="882" y="400"/>
                </a:lnTo>
                <a:lnTo>
                  <a:pt x="511" y="253"/>
                </a:lnTo>
                <a:lnTo>
                  <a:pt x="234" y="118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 rot="21010068">
            <a:off x="6359946" y="3292922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927099"/>
            <a:ext cx="6422004" cy="2211425"/>
          </a:xfrm>
        </p:spPr>
        <p:txBody>
          <a:bodyPr/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3"/>
          </p:nvPr>
        </p:nvSpPr>
        <p:spPr>
          <a:xfrm>
            <a:off x="866441" y="4006728"/>
            <a:ext cx="6422005" cy="534121"/>
          </a:xfrm>
        </p:spPr>
        <p:txBody>
          <a:bodyPr anchor="b">
            <a:normAutofit/>
          </a:bodyPr>
          <a:lstStyle>
            <a:lvl1pPr marL="0" indent="0" algn="l" defTabSz="457200" rtl="0" eaLnBrk="1" latinLnBrk="0" hangingPunct="1">
              <a:buNone/>
              <a:defRPr lang="en-US" sz="2400" b="0" i="0" kern="1200" cap="none" dirty="0" smtClean="0">
                <a:solidFill>
                  <a:schemeClr val="accent1"/>
                </a:solidFill>
                <a:latin typeface="+mn-lt"/>
                <a:ea typeface="+mn-ea"/>
                <a:cs typeface="Helvetica Light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5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4540849"/>
            <a:ext cx="6422005" cy="1484031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92451394"/>
      </p:ext>
    </p:extLst>
  </p:cSld>
  <p:clrMapOvr>
    <a:masterClrMapping/>
  </p:clrMapOvr>
  <p:hf sldNum="0" hdr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Freeform 5"/>
          <p:cNvSpPr>
            <a:spLocks/>
          </p:cNvSpPr>
          <p:nvPr/>
        </p:nvSpPr>
        <p:spPr bwMode="auto">
          <a:xfrm rot="21010068">
            <a:off x="6359946" y="1790293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485023" y="1856450"/>
            <a:ext cx="8173954" cy="4535226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19" name="Straight Connector 18"/>
          <p:cNvCxnSpPr/>
          <p:nvPr/>
        </p:nvCxnSpPr>
        <p:spPr>
          <a:xfrm>
            <a:off x="3294530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5849521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922305"/>
            <a:ext cx="6423592" cy="714660"/>
          </a:xfrm>
        </p:spPr>
        <p:txBody>
          <a:bodyPr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1" y="2489200"/>
            <a:ext cx="2313433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08472" y="2489200"/>
            <a:ext cx="2326750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63820" y="2489201"/>
            <a:ext cx="2313740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5"/>
          </p:nvPr>
        </p:nvSpPr>
        <p:spPr>
          <a:xfrm>
            <a:off x="866440" y="3147165"/>
            <a:ext cx="2313432" cy="2877714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6"/>
          </p:nvPr>
        </p:nvSpPr>
        <p:spPr>
          <a:xfrm>
            <a:off x="3408472" y="3147165"/>
            <a:ext cx="2326749" cy="2869878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7"/>
          </p:nvPr>
        </p:nvSpPr>
        <p:spPr>
          <a:xfrm>
            <a:off x="5963821" y="3147164"/>
            <a:ext cx="2313740" cy="2888366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49972297"/>
      </p:ext>
    </p:extLst>
  </p:cSld>
  <p:clrMapOvr>
    <a:masterClrMapping/>
  </p:clrMapOvr>
  <p:hf sldNum="0" hdr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Rectangle 41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Freeform 40"/>
          <p:cNvSpPr>
            <a:spLocks/>
          </p:cNvSpPr>
          <p:nvPr/>
        </p:nvSpPr>
        <p:spPr bwMode="auto">
          <a:xfrm>
            <a:off x="492642" y="1830271"/>
            <a:ext cx="8173954" cy="4535226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927101"/>
            <a:ext cx="6423592" cy="709864"/>
          </a:xfrm>
        </p:spPr>
        <p:txBody>
          <a:bodyPr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1461" y="4180095"/>
            <a:ext cx="2299042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04318" y="4179596"/>
            <a:ext cx="2317790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63821" y="4179595"/>
            <a:ext cx="2299492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8"/>
          </p:nvPr>
        </p:nvSpPr>
        <p:spPr>
          <a:xfrm>
            <a:off x="866439" y="4837558"/>
            <a:ext cx="2309279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3404318" y="4837558"/>
            <a:ext cx="2330903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5963821" y="4837558"/>
            <a:ext cx="2299492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012743" y="2486221"/>
            <a:ext cx="2021456" cy="1450321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16"/>
          </p:nvPr>
        </p:nvSpPr>
        <p:spPr>
          <a:xfrm>
            <a:off x="3550622" y="2509453"/>
            <a:ext cx="2025182" cy="1427089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17"/>
          </p:nvPr>
        </p:nvSpPr>
        <p:spPr>
          <a:xfrm>
            <a:off x="6104946" y="2509453"/>
            <a:ext cx="2018839" cy="1427089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19" name="Freeform 5"/>
          <p:cNvSpPr>
            <a:spLocks/>
          </p:cNvSpPr>
          <p:nvPr/>
        </p:nvSpPr>
        <p:spPr bwMode="auto">
          <a:xfrm rot="21010068">
            <a:off x="6359946" y="1790293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21"/>
          </p:nvPr>
        </p:nvSpPr>
        <p:spPr>
          <a:xfrm>
            <a:off x="866439" y="4837558"/>
            <a:ext cx="2313432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cxnSp>
        <p:nvCxnSpPr>
          <p:cNvPr id="21" name="Straight Connector 20"/>
          <p:cNvCxnSpPr/>
          <p:nvPr/>
        </p:nvCxnSpPr>
        <p:spPr>
          <a:xfrm>
            <a:off x="3290019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5849521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49811368"/>
      </p:ext>
    </p:extLst>
  </p:cSld>
  <p:clrMapOvr>
    <a:masterClrMapping/>
  </p:clrMapOvr>
  <p:hf sldNum="0" hdr="0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 rot="21010068">
            <a:off x="6359946" y="1790293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85023" y="1856450"/>
            <a:ext cx="8173954" cy="4535226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 anchorCtr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B3FB5-F34B-4006-9A61-2C31B8979528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ACCB82CE-0E4B-4F5D-BA3D-9ADD8735DFC2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3201138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 rot="5400000">
            <a:off x="1299309" y="1765596"/>
            <a:ext cx="5995993" cy="3326809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414867" y="402165"/>
            <a:ext cx="4610565" cy="605367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168970" y="1447799"/>
            <a:ext cx="1077347" cy="4571999"/>
          </a:xfrm>
        </p:spPr>
        <p:txBody>
          <a:bodyPr vert="eaVert" anchor="b" anchorCtr="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66440" y="1447799"/>
            <a:ext cx="4417234" cy="45720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681072-5548-43C9-87B5-0CCFF22BB5E5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F428C484-5ED0-4D94-9E4D-1DFD51A5CF83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 rot="4966650">
            <a:off x="4673046" y="5107506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12176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 rot="21010068">
            <a:off x="6359946" y="1790293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>
            <a:off x="485023" y="1856450"/>
            <a:ext cx="8173954" cy="4535226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081EF-B5BA-44F5-A1CA-EE0CA3E0DA51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tx1">
                    <a:tint val="75000"/>
                  </a:schemeClr>
                </a:solidFill>
                <a:latin typeface="+mn-lt"/>
                <a:cs typeface="Helvetica Light"/>
              </a:defRPr>
            </a:lvl1pPr>
          </a:lstStyle>
          <a:p>
            <a:fld id="{A22BFF46-2E44-4DF6-9452-2AD5A970F54C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34325303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7543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914400" y="2286000"/>
            <a:ext cx="3695700" cy="3657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62500" y="2286000"/>
            <a:ext cx="3695700" cy="3657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629400" y="6096000"/>
            <a:ext cx="2286000" cy="304800"/>
          </a:xfrm>
        </p:spPr>
        <p:txBody>
          <a:bodyPr/>
          <a:lstStyle>
            <a:lvl1pPr>
              <a:defRPr/>
            </a:lvl1pPr>
          </a:lstStyle>
          <a:p>
            <a:fld id="{5328FFB0-F1E7-4C45-8452-6FC6366958E9}" type="datetime1">
              <a:rPr lang="en-US"/>
              <a:pPr/>
              <a:t>3/30/2015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86000" y="6096000"/>
            <a:ext cx="4343400" cy="534988"/>
          </a:xfrm>
        </p:spPr>
        <p:txBody>
          <a:bodyPr/>
          <a:lstStyle>
            <a:lvl1pPr>
              <a:defRPr/>
            </a:lvl1pPr>
          </a:lstStyle>
          <a:p>
            <a:r>
              <a:rPr lang="en-US" altLang="en-US"/>
              <a:t>Food and Beverage Department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629400" y="6400800"/>
            <a:ext cx="2286000" cy="228600"/>
          </a:xfrm>
        </p:spPr>
        <p:txBody>
          <a:bodyPr/>
          <a:lstStyle>
            <a:lvl1pPr>
              <a:defRPr/>
            </a:lvl1pPr>
          </a:lstStyle>
          <a:p>
            <a:fld id="{C3E70130-5A48-492C-B573-5E537927B3B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4208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9"/>
          <p:cNvSpPr>
            <a:spLocks/>
          </p:cNvSpPr>
          <p:nvPr/>
        </p:nvSpPr>
        <p:spPr bwMode="auto">
          <a:xfrm rot="16200000">
            <a:off x="3105027" y="1765596"/>
            <a:ext cx="5995993" cy="3326809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5283673" y="402165"/>
            <a:ext cx="3465769" cy="605367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/>
          <p:cNvSpPr/>
          <p:nvPr/>
        </p:nvSpPr>
        <p:spPr>
          <a:xfrm>
            <a:off x="7738039" y="7605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Freeform 5"/>
          <p:cNvSpPr>
            <a:spLocks/>
          </p:cNvSpPr>
          <p:nvPr/>
        </p:nvSpPr>
        <p:spPr bwMode="auto">
          <a:xfrm rot="15687606">
            <a:off x="3320102" y="1458373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2257588"/>
            <a:ext cx="3101765" cy="3020343"/>
          </a:xfrm>
        </p:spPr>
        <p:txBody>
          <a:bodyPr anchor="ctr"/>
          <a:lstStyle>
            <a:lvl1pPr algn="l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19261" y="2257587"/>
            <a:ext cx="3054653" cy="3020343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A5FA-F5B0-4DBC-BD87-D42DB1E74DD8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tx1">
                    <a:tint val="75000"/>
                  </a:schemeClr>
                </a:solidFill>
                <a:latin typeface="+mn-lt"/>
                <a:cs typeface="Helvetica Light"/>
              </a:defRPr>
            </a:lvl1pPr>
          </a:lstStyle>
          <a:p>
            <a:fld id="{9F4A5880-03CE-45DB-8C40-DEB96C51C682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0424670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5"/>
          <p:cNvSpPr>
            <a:spLocks/>
          </p:cNvSpPr>
          <p:nvPr/>
        </p:nvSpPr>
        <p:spPr bwMode="auto">
          <a:xfrm rot="21010068">
            <a:off x="6359946" y="1790293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>
            <a:off x="485023" y="1856450"/>
            <a:ext cx="8173954" cy="4535226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66440" y="2489199"/>
            <a:ext cx="3636980" cy="3530604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0580" y="2489199"/>
            <a:ext cx="3636981" cy="35306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98DC20-CB95-4512-8E7F-058DDF154EFC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tx1">
                    <a:tint val="75000"/>
                  </a:schemeClr>
                </a:solidFill>
                <a:latin typeface="+mn-lt"/>
                <a:cs typeface="Helvetica Light"/>
              </a:defRPr>
            </a:lvl1pPr>
          </a:lstStyle>
          <a:p>
            <a:fld id="{AD57D4B4-9F04-4F61-9EAF-40841859008C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981063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Freeform 5"/>
          <p:cNvSpPr>
            <a:spLocks/>
          </p:cNvSpPr>
          <p:nvPr/>
        </p:nvSpPr>
        <p:spPr bwMode="auto">
          <a:xfrm rot="21010068">
            <a:off x="6359946" y="1790293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023" y="1856450"/>
            <a:ext cx="8173954" cy="4535226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0" y="2494298"/>
            <a:ext cx="3636980" cy="75929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66439" y="3253588"/>
            <a:ext cx="3636981" cy="27662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0581" y="2489200"/>
            <a:ext cx="3636979" cy="75929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0581" y="3248490"/>
            <a:ext cx="3636980" cy="277131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6A70E6-D64E-4555-81A5-0E76F7C9D714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tx1">
                    <a:tint val="75000"/>
                  </a:schemeClr>
                </a:solidFill>
                <a:latin typeface="+mn-lt"/>
                <a:cs typeface="Helvetica Light"/>
              </a:defRPr>
            </a:lvl1pPr>
          </a:lstStyle>
          <a:p>
            <a:fld id="{3F902213-C52B-4E68-BB84-F8B7BD396ACA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450973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 rot="21010068">
            <a:off x="6359946" y="1790293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85023" y="1856450"/>
            <a:ext cx="8173954" cy="4535226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681D0-066A-4E45-8D08-9DF657969267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tx1">
                    <a:tint val="75000"/>
                  </a:schemeClr>
                </a:solidFill>
                <a:latin typeface="+mn-lt"/>
                <a:cs typeface="Helvetica Light"/>
              </a:defRPr>
            </a:lvl1pPr>
          </a:lstStyle>
          <a:p>
            <a:fld id="{D233BA76-5121-4ED3-8ADB-34AA31889F28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861357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448734" y="448733"/>
            <a:ext cx="8238066" cy="5952067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44637-DFF4-4171-AEEB-C3ADA2D47AEE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61532B2D-DAA6-4352-A8B7-54024E6F8CA4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66902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283673" y="402165"/>
            <a:ext cx="3465769" cy="605367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 rot="16200000">
            <a:off x="2548536" y="1765596"/>
            <a:ext cx="5995993" cy="3326809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 rot="15687606">
            <a:off x="2769747" y="1458373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1447800"/>
            <a:ext cx="2712589" cy="1495588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68927" y="1441182"/>
            <a:ext cx="3632850" cy="4572000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3086845"/>
            <a:ext cx="2712589" cy="2938036"/>
          </a:xfrm>
        </p:spPr>
        <p:txBody>
          <a:bodyPr/>
          <a:lstStyle>
            <a:lvl1pPr marL="0" indent="0">
              <a:buNone/>
              <a:defRPr sz="14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0159E6-10FC-4B18-AA8C-0CA375DC7B65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00719265-FC54-4B06-A103-64F3E3F77809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140405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283673" y="402165"/>
            <a:ext cx="3465769" cy="6053670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 rot="16200000">
            <a:off x="2852610" y="1765596"/>
            <a:ext cx="5995993" cy="3326809"/>
          </a:xfrm>
          <a:custGeom>
            <a:avLst/>
            <a:gdLst>
              <a:gd name="T0" fmla="*/ 0 w 4960"/>
              <a:gd name="T1" fmla="*/ 0 h 2752"/>
              <a:gd name="T2" fmla="*/ 0 w 4960"/>
              <a:gd name="T3" fmla="*/ 324 h 2752"/>
              <a:gd name="T4" fmla="*/ 0 w 4960"/>
              <a:gd name="T5" fmla="*/ 1992 h 2752"/>
              <a:gd name="T6" fmla="*/ 0 w 4960"/>
              <a:gd name="T7" fmla="*/ 2752 h 2752"/>
              <a:gd name="T8" fmla="*/ 4960 w 4960"/>
              <a:gd name="T9" fmla="*/ 2752 h 2752"/>
              <a:gd name="T10" fmla="*/ 4960 w 4960"/>
              <a:gd name="T11" fmla="*/ 1992 h 2752"/>
              <a:gd name="T12" fmla="*/ 4960 w 4960"/>
              <a:gd name="T13" fmla="*/ 324 h 2752"/>
              <a:gd name="T14" fmla="*/ 4960 w 4960"/>
              <a:gd name="T15" fmla="*/ 0 h 2752"/>
              <a:gd name="T16" fmla="*/ 4960 w 4960"/>
              <a:gd name="T17" fmla="*/ 0 h 2752"/>
              <a:gd name="T18" fmla="*/ 4734 w 4960"/>
              <a:gd name="T19" fmla="*/ 34 h 2752"/>
              <a:gd name="T20" fmla="*/ 4510 w 4960"/>
              <a:gd name="T21" fmla="*/ 64 h 2752"/>
              <a:gd name="T22" fmla="*/ 4284 w 4960"/>
              <a:gd name="T23" fmla="*/ 90 h 2752"/>
              <a:gd name="T24" fmla="*/ 4060 w 4960"/>
              <a:gd name="T25" fmla="*/ 114 h 2752"/>
              <a:gd name="T26" fmla="*/ 3836 w 4960"/>
              <a:gd name="T27" fmla="*/ 132 h 2752"/>
              <a:gd name="T28" fmla="*/ 3614 w 4960"/>
              <a:gd name="T29" fmla="*/ 146 h 2752"/>
              <a:gd name="T30" fmla="*/ 3392 w 4960"/>
              <a:gd name="T31" fmla="*/ 158 h 2752"/>
              <a:gd name="T32" fmla="*/ 3174 w 4960"/>
              <a:gd name="T33" fmla="*/ 166 h 2752"/>
              <a:gd name="T34" fmla="*/ 2960 w 4960"/>
              <a:gd name="T35" fmla="*/ 172 h 2752"/>
              <a:gd name="T36" fmla="*/ 2748 w 4960"/>
              <a:gd name="T37" fmla="*/ 174 h 2752"/>
              <a:gd name="T38" fmla="*/ 2542 w 4960"/>
              <a:gd name="T39" fmla="*/ 174 h 2752"/>
              <a:gd name="T40" fmla="*/ 2338 w 4960"/>
              <a:gd name="T41" fmla="*/ 174 h 2752"/>
              <a:gd name="T42" fmla="*/ 2140 w 4960"/>
              <a:gd name="T43" fmla="*/ 170 h 2752"/>
              <a:gd name="T44" fmla="*/ 1948 w 4960"/>
              <a:gd name="T45" fmla="*/ 164 h 2752"/>
              <a:gd name="T46" fmla="*/ 1762 w 4960"/>
              <a:gd name="T47" fmla="*/ 156 h 2752"/>
              <a:gd name="T48" fmla="*/ 1582 w 4960"/>
              <a:gd name="T49" fmla="*/ 148 h 2752"/>
              <a:gd name="T50" fmla="*/ 1410 w 4960"/>
              <a:gd name="T51" fmla="*/ 138 h 2752"/>
              <a:gd name="T52" fmla="*/ 1244 w 4960"/>
              <a:gd name="T53" fmla="*/ 128 h 2752"/>
              <a:gd name="T54" fmla="*/ 1088 w 4960"/>
              <a:gd name="T55" fmla="*/ 116 h 2752"/>
              <a:gd name="T56" fmla="*/ 938 w 4960"/>
              <a:gd name="T57" fmla="*/ 104 h 2752"/>
              <a:gd name="T58" fmla="*/ 668 w 4960"/>
              <a:gd name="T59" fmla="*/ 78 h 2752"/>
              <a:gd name="T60" fmla="*/ 438 w 4960"/>
              <a:gd name="T61" fmla="*/ 54 h 2752"/>
              <a:gd name="T62" fmla="*/ 254 w 4960"/>
              <a:gd name="T63" fmla="*/ 34 h 2752"/>
              <a:gd name="T64" fmla="*/ 116 w 4960"/>
              <a:gd name="T65" fmla="*/ 16 h 2752"/>
              <a:gd name="T66" fmla="*/ 0 w 4960"/>
              <a:gd name="T67" fmla="*/ 0 h 2752"/>
              <a:gd name="T68" fmla="*/ 0 w 4960"/>
              <a:gd name="T69" fmla="*/ 0 h 2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1591" y="1340000"/>
            <a:ext cx="3001938" cy="161619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722909" y="1320800"/>
            <a:ext cx="2791102" cy="42164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1591" y="3086100"/>
            <a:ext cx="3001938" cy="24511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5004BD-1F7C-48BB-BBC2-2FA4AD83E9BE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766428" y="295730"/>
            <a:ext cx="628813" cy="767687"/>
          </a:xfrm>
          <a:prstGeom prst="rect">
            <a:avLst/>
          </a:prstGeom>
        </p:spPr>
        <p:txBody>
          <a:bodyPr/>
          <a:lstStyle/>
          <a:p>
            <a:fld id="{09872A27-0400-46D7-BE32-0FAE85D883F2}" type="slidenum">
              <a:rPr lang="en-US" altLang="en-US" smtClean="0"/>
              <a:pPr/>
              <a:t>‹#›</a:t>
            </a:fld>
            <a:endParaRPr lang="en-US" altLang="en-US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 rot="15687606">
            <a:off x="3074559" y="1458373"/>
            <a:ext cx="2377690" cy="317748"/>
          </a:xfrm>
          <a:custGeom>
            <a:avLst/>
            <a:gdLst>
              <a:gd name="T0" fmla="*/ 0 w 7104"/>
              <a:gd name="T1" fmla="*/ 0 h 2856"/>
              <a:gd name="T2" fmla="*/ 0 w 7104"/>
              <a:gd name="T3" fmla="*/ 2856 h 2856"/>
              <a:gd name="T4" fmla="*/ 7104 w 7104"/>
              <a:gd name="T5" fmla="*/ 2856 h 2856"/>
              <a:gd name="T6" fmla="*/ 7104 w 7104"/>
              <a:gd name="T7" fmla="*/ 1 h 2856"/>
              <a:gd name="T8" fmla="*/ 7104 w 7104"/>
              <a:gd name="T9" fmla="*/ 1 h 2856"/>
              <a:gd name="T10" fmla="*/ 6943 w 7104"/>
              <a:gd name="T11" fmla="*/ 26 h 2856"/>
              <a:gd name="T12" fmla="*/ 6782 w 7104"/>
              <a:gd name="T13" fmla="*/ 50 h 2856"/>
              <a:gd name="T14" fmla="*/ 6621 w 7104"/>
              <a:gd name="T15" fmla="*/ 73 h 2856"/>
              <a:gd name="T16" fmla="*/ 6459 w 7104"/>
              <a:gd name="T17" fmla="*/ 93 h 2856"/>
              <a:gd name="T18" fmla="*/ 6298 w 7104"/>
              <a:gd name="T19" fmla="*/ 113 h 2856"/>
              <a:gd name="T20" fmla="*/ 6136 w 7104"/>
              <a:gd name="T21" fmla="*/ 132 h 2856"/>
              <a:gd name="T22" fmla="*/ 5976 w 7104"/>
              <a:gd name="T23" fmla="*/ 148 h 2856"/>
              <a:gd name="T24" fmla="*/ 5814 w 7104"/>
              <a:gd name="T25" fmla="*/ 163 h 2856"/>
              <a:gd name="T26" fmla="*/ 5653 w 7104"/>
              <a:gd name="T27" fmla="*/ 177 h 2856"/>
              <a:gd name="T28" fmla="*/ 5494 w 7104"/>
              <a:gd name="T29" fmla="*/ 189 h 2856"/>
              <a:gd name="T30" fmla="*/ 5334 w 7104"/>
              <a:gd name="T31" fmla="*/ 201 h 2856"/>
              <a:gd name="T32" fmla="*/ 5175 w 7104"/>
              <a:gd name="T33" fmla="*/ 211 h 2856"/>
              <a:gd name="T34" fmla="*/ 5017 w 7104"/>
              <a:gd name="T35" fmla="*/ 219 h 2856"/>
              <a:gd name="T36" fmla="*/ 4859 w 7104"/>
              <a:gd name="T37" fmla="*/ 227 h 2856"/>
              <a:gd name="T38" fmla="*/ 4703 w 7104"/>
              <a:gd name="T39" fmla="*/ 234 h 2856"/>
              <a:gd name="T40" fmla="*/ 4548 w 7104"/>
              <a:gd name="T41" fmla="*/ 239 h 2856"/>
              <a:gd name="T42" fmla="*/ 4393 w 7104"/>
              <a:gd name="T43" fmla="*/ 243 h 2856"/>
              <a:gd name="T44" fmla="*/ 4240 w 7104"/>
              <a:gd name="T45" fmla="*/ 247 h 2856"/>
              <a:gd name="T46" fmla="*/ 4088 w 7104"/>
              <a:gd name="T47" fmla="*/ 249 h 2856"/>
              <a:gd name="T48" fmla="*/ 3937 w 7104"/>
              <a:gd name="T49" fmla="*/ 251 h 2856"/>
              <a:gd name="T50" fmla="*/ 3788 w 7104"/>
              <a:gd name="T51" fmla="*/ 252 h 2856"/>
              <a:gd name="T52" fmla="*/ 3640 w 7104"/>
              <a:gd name="T53" fmla="*/ 251 h 2856"/>
              <a:gd name="T54" fmla="*/ 3494 w 7104"/>
              <a:gd name="T55" fmla="*/ 251 h 2856"/>
              <a:gd name="T56" fmla="*/ 3349 w 7104"/>
              <a:gd name="T57" fmla="*/ 249 h 2856"/>
              <a:gd name="T58" fmla="*/ 3207 w 7104"/>
              <a:gd name="T59" fmla="*/ 246 h 2856"/>
              <a:gd name="T60" fmla="*/ 3066 w 7104"/>
              <a:gd name="T61" fmla="*/ 243 h 2856"/>
              <a:gd name="T62" fmla="*/ 2928 w 7104"/>
              <a:gd name="T63" fmla="*/ 240 h 2856"/>
              <a:gd name="T64" fmla="*/ 2791 w 7104"/>
              <a:gd name="T65" fmla="*/ 235 h 2856"/>
              <a:gd name="T66" fmla="*/ 2656 w 7104"/>
              <a:gd name="T67" fmla="*/ 230 h 2856"/>
              <a:gd name="T68" fmla="*/ 2524 w 7104"/>
              <a:gd name="T69" fmla="*/ 225 h 2856"/>
              <a:gd name="T70" fmla="*/ 2266 w 7104"/>
              <a:gd name="T71" fmla="*/ 212 h 2856"/>
              <a:gd name="T72" fmla="*/ 2019 w 7104"/>
              <a:gd name="T73" fmla="*/ 198 h 2856"/>
              <a:gd name="T74" fmla="*/ 1782 w 7104"/>
              <a:gd name="T75" fmla="*/ 183 h 2856"/>
              <a:gd name="T76" fmla="*/ 1557 w 7104"/>
              <a:gd name="T77" fmla="*/ 167 h 2856"/>
              <a:gd name="T78" fmla="*/ 1343 w 7104"/>
              <a:gd name="T79" fmla="*/ 150 h 2856"/>
              <a:gd name="T80" fmla="*/ 1144 w 7104"/>
              <a:gd name="T81" fmla="*/ 132 h 2856"/>
              <a:gd name="T82" fmla="*/ 957 w 7104"/>
              <a:gd name="T83" fmla="*/ 114 h 2856"/>
              <a:gd name="T84" fmla="*/ 785 w 7104"/>
              <a:gd name="T85" fmla="*/ 96 h 2856"/>
              <a:gd name="T86" fmla="*/ 627 w 7104"/>
              <a:gd name="T87" fmla="*/ 79 h 2856"/>
              <a:gd name="T88" fmla="*/ 487 w 7104"/>
              <a:gd name="T89" fmla="*/ 63 h 2856"/>
              <a:gd name="T90" fmla="*/ 361 w 7104"/>
              <a:gd name="T91" fmla="*/ 48 h 2856"/>
              <a:gd name="T92" fmla="*/ 254 w 7104"/>
              <a:gd name="T93" fmla="*/ 35 h 2856"/>
              <a:gd name="T94" fmla="*/ 165 w 7104"/>
              <a:gd name="T95" fmla="*/ 23 h 2856"/>
              <a:gd name="T96" fmla="*/ 42 w 7104"/>
              <a:gd name="T97" fmla="*/ 6 h 2856"/>
              <a:gd name="T98" fmla="*/ 0 w 7104"/>
              <a:gd name="T99" fmla="*/ 0 h 2856"/>
              <a:gd name="T100" fmla="*/ 0 w 7104"/>
              <a:gd name="T101" fmla="*/ 0 h 2856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508 w 10000"/>
              <a:gd name="connsiteY36" fmla="*/ 641 h 10000"/>
              <a:gd name="connsiteX37" fmla="*/ 2192 w 10000"/>
              <a:gd name="connsiteY37" fmla="*/ 585 h 10000"/>
              <a:gd name="connsiteX38" fmla="*/ 1890 w 10000"/>
              <a:gd name="connsiteY38" fmla="*/ 525 h 10000"/>
              <a:gd name="connsiteX39" fmla="*/ 1610 w 10000"/>
              <a:gd name="connsiteY39" fmla="*/ 462 h 10000"/>
              <a:gd name="connsiteX40" fmla="*/ 1347 w 10000"/>
              <a:gd name="connsiteY40" fmla="*/ 399 h 10000"/>
              <a:gd name="connsiteX41" fmla="*/ 1105 w 10000"/>
              <a:gd name="connsiteY41" fmla="*/ 336 h 10000"/>
              <a:gd name="connsiteX42" fmla="*/ 883 w 10000"/>
              <a:gd name="connsiteY42" fmla="*/ 277 h 10000"/>
              <a:gd name="connsiteX43" fmla="*/ 686 w 10000"/>
              <a:gd name="connsiteY43" fmla="*/ 221 h 10000"/>
              <a:gd name="connsiteX44" fmla="*/ 508 w 10000"/>
              <a:gd name="connsiteY44" fmla="*/ 168 h 10000"/>
              <a:gd name="connsiteX45" fmla="*/ 358 w 10000"/>
              <a:gd name="connsiteY45" fmla="*/ 123 h 10000"/>
              <a:gd name="connsiteX46" fmla="*/ 232 w 10000"/>
              <a:gd name="connsiteY46" fmla="*/ 81 h 10000"/>
              <a:gd name="connsiteX47" fmla="*/ 59 w 10000"/>
              <a:gd name="connsiteY47" fmla="*/ 21 h 10000"/>
              <a:gd name="connsiteX48" fmla="*/ 0 w 10000"/>
              <a:gd name="connsiteY48" fmla="*/ 0 h 10000"/>
              <a:gd name="connsiteX49" fmla="*/ 0 w 10000"/>
              <a:gd name="connsiteY49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2192 w 10000"/>
              <a:gd name="connsiteY36" fmla="*/ 585 h 10000"/>
              <a:gd name="connsiteX37" fmla="*/ 1890 w 10000"/>
              <a:gd name="connsiteY37" fmla="*/ 525 h 10000"/>
              <a:gd name="connsiteX38" fmla="*/ 1610 w 10000"/>
              <a:gd name="connsiteY38" fmla="*/ 462 h 10000"/>
              <a:gd name="connsiteX39" fmla="*/ 1347 w 10000"/>
              <a:gd name="connsiteY39" fmla="*/ 399 h 10000"/>
              <a:gd name="connsiteX40" fmla="*/ 1105 w 10000"/>
              <a:gd name="connsiteY40" fmla="*/ 336 h 10000"/>
              <a:gd name="connsiteX41" fmla="*/ 883 w 10000"/>
              <a:gd name="connsiteY41" fmla="*/ 277 h 10000"/>
              <a:gd name="connsiteX42" fmla="*/ 686 w 10000"/>
              <a:gd name="connsiteY42" fmla="*/ 221 h 10000"/>
              <a:gd name="connsiteX43" fmla="*/ 508 w 10000"/>
              <a:gd name="connsiteY43" fmla="*/ 168 h 10000"/>
              <a:gd name="connsiteX44" fmla="*/ 358 w 10000"/>
              <a:gd name="connsiteY44" fmla="*/ 123 h 10000"/>
              <a:gd name="connsiteX45" fmla="*/ 232 w 10000"/>
              <a:gd name="connsiteY45" fmla="*/ 81 h 10000"/>
              <a:gd name="connsiteX46" fmla="*/ 59 w 10000"/>
              <a:gd name="connsiteY46" fmla="*/ 21 h 10000"/>
              <a:gd name="connsiteX47" fmla="*/ 0 w 10000"/>
              <a:gd name="connsiteY47" fmla="*/ 0 h 10000"/>
              <a:gd name="connsiteX48" fmla="*/ 0 w 10000"/>
              <a:gd name="connsiteY48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890 w 10000"/>
              <a:gd name="connsiteY36" fmla="*/ 525 h 10000"/>
              <a:gd name="connsiteX37" fmla="*/ 1610 w 10000"/>
              <a:gd name="connsiteY37" fmla="*/ 462 h 10000"/>
              <a:gd name="connsiteX38" fmla="*/ 1347 w 10000"/>
              <a:gd name="connsiteY38" fmla="*/ 399 h 10000"/>
              <a:gd name="connsiteX39" fmla="*/ 1105 w 10000"/>
              <a:gd name="connsiteY39" fmla="*/ 336 h 10000"/>
              <a:gd name="connsiteX40" fmla="*/ 883 w 10000"/>
              <a:gd name="connsiteY40" fmla="*/ 277 h 10000"/>
              <a:gd name="connsiteX41" fmla="*/ 686 w 10000"/>
              <a:gd name="connsiteY41" fmla="*/ 221 h 10000"/>
              <a:gd name="connsiteX42" fmla="*/ 508 w 10000"/>
              <a:gd name="connsiteY42" fmla="*/ 168 h 10000"/>
              <a:gd name="connsiteX43" fmla="*/ 358 w 10000"/>
              <a:gd name="connsiteY43" fmla="*/ 123 h 10000"/>
              <a:gd name="connsiteX44" fmla="*/ 232 w 10000"/>
              <a:gd name="connsiteY44" fmla="*/ 81 h 10000"/>
              <a:gd name="connsiteX45" fmla="*/ 59 w 10000"/>
              <a:gd name="connsiteY45" fmla="*/ 21 h 10000"/>
              <a:gd name="connsiteX46" fmla="*/ 0 w 10000"/>
              <a:gd name="connsiteY46" fmla="*/ 0 h 10000"/>
              <a:gd name="connsiteX47" fmla="*/ 0 w 10000"/>
              <a:gd name="connsiteY47" fmla="*/ 0 h 10000"/>
              <a:gd name="connsiteX0" fmla="*/ 0 w 10000"/>
              <a:gd name="connsiteY0" fmla="*/ 0 h 10000"/>
              <a:gd name="connsiteX1" fmla="*/ 0 w 10000"/>
              <a:gd name="connsiteY1" fmla="*/ 10000 h 10000"/>
              <a:gd name="connsiteX2" fmla="*/ 10000 w 10000"/>
              <a:gd name="connsiteY2" fmla="*/ 10000 h 10000"/>
              <a:gd name="connsiteX3" fmla="*/ 10000 w 10000"/>
              <a:gd name="connsiteY3" fmla="*/ 4 h 10000"/>
              <a:gd name="connsiteX4" fmla="*/ 10000 w 10000"/>
              <a:gd name="connsiteY4" fmla="*/ 4 h 10000"/>
              <a:gd name="connsiteX5" fmla="*/ 9773 w 10000"/>
              <a:gd name="connsiteY5" fmla="*/ 91 h 10000"/>
              <a:gd name="connsiteX6" fmla="*/ 9547 w 10000"/>
              <a:gd name="connsiteY6" fmla="*/ 175 h 10000"/>
              <a:gd name="connsiteX7" fmla="*/ 9320 w 10000"/>
              <a:gd name="connsiteY7" fmla="*/ 256 h 10000"/>
              <a:gd name="connsiteX8" fmla="*/ 9092 w 10000"/>
              <a:gd name="connsiteY8" fmla="*/ 326 h 10000"/>
              <a:gd name="connsiteX9" fmla="*/ 8865 w 10000"/>
              <a:gd name="connsiteY9" fmla="*/ 396 h 10000"/>
              <a:gd name="connsiteX10" fmla="*/ 8637 w 10000"/>
              <a:gd name="connsiteY10" fmla="*/ 462 h 10000"/>
              <a:gd name="connsiteX11" fmla="*/ 8412 w 10000"/>
              <a:gd name="connsiteY11" fmla="*/ 518 h 10000"/>
              <a:gd name="connsiteX12" fmla="*/ 8184 w 10000"/>
              <a:gd name="connsiteY12" fmla="*/ 571 h 10000"/>
              <a:gd name="connsiteX13" fmla="*/ 7957 w 10000"/>
              <a:gd name="connsiteY13" fmla="*/ 620 h 10000"/>
              <a:gd name="connsiteX14" fmla="*/ 7734 w 10000"/>
              <a:gd name="connsiteY14" fmla="*/ 662 h 10000"/>
              <a:gd name="connsiteX15" fmla="*/ 7508 w 10000"/>
              <a:gd name="connsiteY15" fmla="*/ 704 h 10000"/>
              <a:gd name="connsiteX16" fmla="*/ 7285 w 10000"/>
              <a:gd name="connsiteY16" fmla="*/ 739 h 10000"/>
              <a:gd name="connsiteX17" fmla="*/ 7062 w 10000"/>
              <a:gd name="connsiteY17" fmla="*/ 767 h 10000"/>
              <a:gd name="connsiteX18" fmla="*/ 6840 w 10000"/>
              <a:gd name="connsiteY18" fmla="*/ 795 h 10000"/>
              <a:gd name="connsiteX19" fmla="*/ 6620 w 10000"/>
              <a:gd name="connsiteY19" fmla="*/ 819 h 10000"/>
              <a:gd name="connsiteX20" fmla="*/ 6402 w 10000"/>
              <a:gd name="connsiteY20" fmla="*/ 837 h 10000"/>
              <a:gd name="connsiteX21" fmla="*/ 6184 w 10000"/>
              <a:gd name="connsiteY21" fmla="*/ 851 h 10000"/>
              <a:gd name="connsiteX22" fmla="*/ 5968 w 10000"/>
              <a:gd name="connsiteY22" fmla="*/ 865 h 10000"/>
              <a:gd name="connsiteX23" fmla="*/ 5755 w 10000"/>
              <a:gd name="connsiteY23" fmla="*/ 872 h 10000"/>
              <a:gd name="connsiteX24" fmla="*/ 5542 w 10000"/>
              <a:gd name="connsiteY24" fmla="*/ 879 h 10000"/>
              <a:gd name="connsiteX25" fmla="*/ 5332 w 10000"/>
              <a:gd name="connsiteY25" fmla="*/ 882 h 10000"/>
              <a:gd name="connsiteX26" fmla="*/ 5124 w 10000"/>
              <a:gd name="connsiteY26" fmla="*/ 879 h 10000"/>
              <a:gd name="connsiteX27" fmla="*/ 4918 w 10000"/>
              <a:gd name="connsiteY27" fmla="*/ 879 h 10000"/>
              <a:gd name="connsiteX28" fmla="*/ 4714 w 10000"/>
              <a:gd name="connsiteY28" fmla="*/ 872 h 10000"/>
              <a:gd name="connsiteX29" fmla="*/ 4514 w 10000"/>
              <a:gd name="connsiteY29" fmla="*/ 861 h 10000"/>
              <a:gd name="connsiteX30" fmla="*/ 4316 w 10000"/>
              <a:gd name="connsiteY30" fmla="*/ 851 h 10000"/>
              <a:gd name="connsiteX31" fmla="*/ 4122 w 10000"/>
              <a:gd name="connsiteY31" fmla="*/ 840 h 10000"/>
              <a:gd name="connsiteX32" fmla="*/ 3929 w 10000"/>
              <a:gd name="connsiteY32" fmla="*/ 823 h 10000"/>
              <a:gd name="connsiteX33" fmla="*/ 3739 w 10000"/>
              <a:gd name="connsiteY33" fmla="*/ 805 h 10000"/>
              <a:gd name="connsiteX34" fmla="*/ 3553 w 10000"/>
              <a:gd name="connsiteY34" fmla="*/ 788 h 10000"/>
              <a:gd name="connsiteX35" fmla="*/ 3190 w 10000"/>
              <a:gd name="connsiteY35" fmla="*/ 742 h 10000"/>
              <a:gd name="connsiteX36" fmla="*/ 1610 w 10000"/>
              <a:gd name="connsiteY36" fmla="*/ 462 h 10000"/>
              <a:gd name="connsiteX37" fmla="*/ 1347 w 10000"/>
              <a:gd name="connsiteY37" fmla="*/ 399 h 10000"/>
              <a:gd name="connsiteX38" fmla="*/ 1105 w 10000"/>
              <a:gd name="connsiteY38" fmla="*/ 336 h 10000"/>
              <a:gd name="connsiteX39" fmla="*/ 883 w 10000"/>
              <a:gd name="connsiteY39" fmla="*/ 277 h 10000"/>
              <a:gd name="connsiteX40" fmla="*/ 686 w 10000"/>
              <a:gd name="connsiteY40" fmla="*/ 221 h 10000"/>
              <a:gd name="connsiteX41" fmla="*/ 508 w 10000"/>
              <a:gd name="connsiteY41" fmla="*/ 168 h 10000"/>
              <a:gd name="connsiteX42" fmla="*/ 358 w 10000"/>
              <a:gd name="connsiteY42" fmla="*/ 123 h 10000"/>
              <a:gd name="connsiteX43" fmla="*/ 232 w 10000"/>
              <a:gd name="connsiteY43" fmla="*/ 81 h 10000"/>
              <a:gd name="connsiteX44" fmla="*/ 59 w 10000"/>
              <a:gd name="connsiteY44" fmla="*/ 21 h 10000"/>
              <a:gd name="connsiteX45" fmla="*/ 0 w 10000"/>
              <a:gd name="connsiteY45" fmla="*/ 0 h 10000"/>
              <a:gd name="connsiteX46" fmla="*/ 0 w 10000"/>
              <a:gd name="connsiteY46" fmla="*/ 0 h 10000"/>
              <a:gd name="connsiteX0" fmla="*/ 0 w 10000"/>
              <a:gd name="connsiteY0" fmla="*/ 0 h 10000"/>
              <a:gd name="connsiteX1" fmla="*/ 10000 w 10000"/>
              <a:gd name="connsiteY1" fmla="*/ 10000 h 10000"/>
              <a:gd name="connsiteX2" fmla="*/ 10000 w 10000"/>
              <a:gd name="connsiteY2" fmla="*/ 4 h 10000"/>
              <a:gd name="connsiteX3" fmla="*/ 10000 w 10000"/>
              <a:gd name="connsiteY3" fmla="*/ 4 h 10000"/>
              <a:gd name="connsiteX4" fmla="*/ 9773 w 10000"/>
              <a:gd name="connsiteY4" fmla="*/ 91 h 10000"/>
              <a:gd name="connsiteX5" fmla="*/ 9547 w 10000"/>
              <a:gd name="connsiteY5" fmla="*/ 175 h 10000"/>
              <a:gd name="connsiteX6" fmla="*/ 9320 w 10000"/>
              <a:gd name="connsiteY6" fmla="*/ 256 h 10000"/>
              <a:gd name="connsiteX7" fmla="*/ 9092 w 10000"/>
              <a:gd name="connsiteY7" fmla="*/ 326 h 10000"/>
              <a:gd name="connsiteX8" fmla="*/ 8865 w 10000"/>
              <a:gd name="connsiteY8" fmla="*/ 396 h 10000"/>
              <a:gd name="connsiteX9" fmla="*/ 8637 w 10000"/>
              <a:gd name="connsiteY9" fmla="*/ 462 h 10000"/>
              <a:gd name="connsiteX10" fmla="*/ 8412 w 10000"/>
              <a:gd name="connsiteY10" fmla="*/ 518 h 10000"/>
              <a:gd name="connsiteX11" fmla="*/ 8184 w 10000"/>
              <a:gd name="connsiteY11" fmla="*/ 571 h 10000"/>
              <a:gd name="connsiteX12" fmla="*/ 7957 w 10000"/>
              <a:gd name="connsiteY12" fmla="*/ 620 h 10000"/>
              <a:gd name="connsiteX13" fmla="*/ 7734 w 10000"/>
              <a:gd name="connsiteY13" fmla="*/ 662 h 10000"/>
              <a:gd name="connsiteX14" fmla="*/ 7508 w 10000"/>
              <a:gd name="connsiteY14" fmla="*/ 704 h 10000"/>
              <a:gd name="connsiteX15" fmla="*/ 7285 w 10000"/>
              <a:gd name="connsiteY15" fmla="*/ 739 h 10000"/>
              <a:gd name="connsiteX16" fmla="*/ 7062 w 10000"/>
              <a:gd name="connsiteY16" fmla="*/ 767 h 10000"/>
              <a:gd name="connsiteX17" fmla="*/ 6840 w 10000"/>
              <a:gd name="connsiteY17" fmla="*/ 795 h 10000"/>
              <a:gd name="connsiteX18" fmla="*/ 6620 w 10000"/>
              <a:gd name="connsiteY18" fmla="*/ 819 h 10000"/>
              <a:gd name="connsiteX19" fmla="*/ 6402 w 10000"/>
              <a:gd name="connsiteY19" fmla="*/ 837 h 10000"/>
              <a:gd name="connsiteX20" fmla="*/ 6184 w 10000"/>
              <a:gd name="connsiteY20" fmla="*/ 851 h 10000"/>
              <a:gd name="connsiteX21" fmla="*/ 5968 w 10000"/>
              <a:gd name="connsiteY21" fmla="*/ 865 h 10000"/>
              <a:gd name="connsiteX22" fmla="*/ 5755 w 10000"/>
              <a:gd name="connsiteY22" fmla="*/ 872 h 10000"/>
              <a:gd name="connsiteX23" fmla="*/ 5542 w 10000"/>
              <a:gd name="connsiteY23" fmla="*/ 879 h 10000"/>
              <a:gd name="connsiteX24" fmla="*/ 5332 w 10000"/>
              <a:gd name="connsiteY24" fmla="*/ 882 h 10000"/>
              <a:gd name="connsiteX25" fmla="*/ 5124 w 10000"/>
              <a:gd name="connsiteY25" fmla="*/ 879 h 10000"/>
              <a:gd name="connsiteX26" fmla="*/ 4918 w 10000"/>
              <a:gd name="connsiteY26" fmla="*/ 879 h 10000"/>
              <a:gd name="connsiteX27" fmla="*/ 4714 w 10000"/>
              <a:gd name="connsiteY27" fmla="*/ 872 h 10000"/>
              <a:gd name="connsiteX28" fmla="*/ 4514 w 10000"/>
              <a:gd name="connsiteY28" fmla="*/ 861 h 10000"/>
              <a:gd name="connsiteX29" fmla="*/ 4316 w 10000"/>
              <a:gd name="connsiteY29" fmla="*/ 851 h 10000"/>
              <a:gd name="connsiteX30" fmla="*/ 4122 w 10000"/>
              <a:gd name="connsiteY30" fmla="*/ 840 h 10000"/>
              <a:gd name="connsiteX31" fmla="*/ 3929 w 10000"/>
              <a:gd name="connsiteY31" fmla="*/ 823 h 10000"/>
              <a:gd name="connsiteX32" fmla="*/ 3739 w 10000"/>
              <a:gd name="connsiteY32" fmla="*/ 805 h 10000"/>
              <a:gd name="connsiteX33" fmla="*/ 3553 w 10000"/>
              <a:gd name="connsiteY33" fmla="*/ 788 h 10000"/>
              <a:gd name="connsiteX34" fmla="*/ 3190 w 10000"/>
              <a:gd name="connsiteY34" fmla="*/ 742 h 10000"/>
              <a:gd name="connsiteX35" fmla="*/ 1610 w 10000"/>
              <a:gd name="connsiteY35" fmla="*/ 462 h 10000"/>
              <a:gd name="connsiteX36" fmla="*/ 1347 w 10000"/>
              <a:gd name="connsiteY36" fmla="*/ 399 h 10000"/>
              <a:gd name="connsiteX37" fmla="*/ 1105 w 10000"/>
              <a:gd name="connsiteY37" fmla="*/ 336 h 10000"/>
              <a:gd name="connsiteX38" fmla="*/ 883 w 10000"/>
              <a:gd name="connsiteY38" fmla="*/ 277 h 10000"/>
              <a:gd name="connsiteX39" fmla="*/ 686 w 10000"/>
              <a:gd name="connsiteY39" fmla="*/ 221 h 10000"/>
              <a:gd name="connsiteX40" fmla="*/ 508 w 10000"/>
              <a:gd name="connsiteY40" fmla="*/ 168 h 10000"/>
              <a:gd name="connsiteX41" fmla="*/ 358 w 10000"/>
              <a:gd name="connsiteY41" fmla="*/ 123 h 10000"/>
              <a:gd name="connsiteX42" fmla="*/ 232 w 10000"/>
              <a:gd name="connsiteY42" fmla="*/ 81 h 10000"/>
              <a:gd name="connsiteX43" fmla="*/ 59 w 10000"/>
              <a:gd name="connsiteY43" fmla="*/ 21 h 10000"/>
              <a:gd name="connsiteX44" fmla="*/ 0 w 10000"/>
              <a:gd name="connsiteY44" fmla="*/ 0 h 10000"/>
              <a:gd name="connsiteX45" fmla="*/ 0 w 10000"/>
              <a:gd name="connsiteY45" fmla="*/ 0 h 10000"/>
              <a:gd name="connsiteX0" fmla="*/ 0 w 10000"/>
              <a:gd name="connsiteY0" fmla="*/ 0 h 4282"/>
              <a:gd name="connsiteX1" fmla="*/ 9937 w 10000"/>
              <a:gd name="connsiteY1" fmla="*/ 4282 h 4282"/>
              <a:gd name="connsiteX2" fmla="*/ 10000 w 10000"/>
              <a:gd name="connsiteY2" fmla="*/ 4 h 4282"/>
              <a:gd name="connsiteX3" fmla="*/ 10000 w 10000"/>
              <a:gd name="connsiteY3" fmla="*/ 4 h 4282"/>
              <a:gd name="connsiteX4" fmla="*/ 9773 w 10000"/>
              <a:gd name="connsiteY4" fmla="*/ 91 h 4282"/>
              <a:gd name="connsiteX5" fmla="*/ 9547 w 10000"/>
              <a:gd name="connsiteY5" fmla="*/ 175 h 4282"/>
              <a:gd name="connsiteX6" fmla="*/ 9320 w 10000"/>
              <a:gd name="connsiteY6" fmla="*/ 256 h 4282"/>
              <a:gd name="connsiteX7" fmla="*/ 9092 w 10000"/>
              <a:gd name="connsiteY7" fmla="*/ 326 h 4282"/>
              <a:gd name="connsiteX8" fmla="*/ 8865 w 10000"/>
              <a:gd name="connsiteY8" fmla="*/ 396 h 4282"/>
              <a:gd name="connsiteX9" fmla="*/ 8637 w 10000"/>
              <a:gd name="connsiteY9" fmla="*/ 462 h 4282"/>
              <a:gd name="connsiteX10" fmla="*/ 8412 w 10000"/>
              <a:gd name="connsiteY10" fmla="*/ 518 h 4282"/>
              <a:gd name="connsiteX11" fmla="*/ 8184 w 10000"/>
              <a:gd name="connsiteY11" fmla="*/ 571 h 4282"/>
              <a:gd name="connsiteX12" fmla="*/ 7957 w 10000"/>
              <a:gd name="connsiteY12" fmla="*/ 620 h 4282"/>
              <a:gd name="connsiteX13" fmla="*/ 7734 w 10000"/>
              <a:gd name="connsiteY13" fmla="*/ 662 h 4282"/>
              <a:gd name="connsiteX14" fmla="*/ 7508 w 10000"/>
              <a:gd name="connsiteY14" fmla="*/ 704 h 4282"/>
              <a:gd name="connsiteX15" fmla="*/ 7285 w 10000"/>
              <a:gd name="connsiteY15" fmla="*/ 739 h 4282"/>
              <a:gd name="connsiteX16" fmla="*/ 7062 w 10000"/>
              <a:gd name="connsiteY16" fmla="*/ 767 h 4282"/>
              <a:gd name="connsiteX17" fmla="*/ 6840 w 10000"/>
              <a:gd name="connsiteY17" fmla="*/ 795 h 4282"/>
              <a:gd name="connsiteX18" fmla="*/ 6620 w 10000"/>
              <a:gd name="connsiteY18" fmla="*/ 819 h 4282"/>
              <a:gd name="connsiteX19" fmla="*/ 6402 w 10000"/>
              <a:gd name="connsiteY19" fmla="*/ 837 h 4282"/>
              <a:gd name="connsiteX20" fmla="*/ 6184 w 10000"/>
              <a:gd name="connsiteY20" fmla="*/ 851 h 4282"/>
              <a:gd name="connsiteX21" fmla="*/ 5968 w 10000"/>
              <a:gd name="connsiteY21" fmla="*/ 865 h 4282"/>
              <a:gd name="connsiteX22" fmla="*/ 5755 w 10000"/>
              <a:gd name="connsiteY22" fmla="*/ 872 h 4282"/>
              <a:gd name="connsiteX23" fmla="*/ 5542 w 10000"/>
              <a:gd name="connsiteY23" fmla="*/ 879 h 4282"/>
              <a:gd name="connsiteX24" fmla="*/ 5332 w 10000"/>
              <a:gd name="connsiteY24" fmla="*/ 882 h 4282"/>
              <a:gd name="connsiteX25" fmla="*/ 5124 w 10000"/>
              <a:gd name="connsiteY25" fmla="*/ 879 h 4282"/>
              <a:gd name="connsiteX26" fmla="*/ 4918 w 10000"/>
              <a:gd name="connsiteY26" fmla="*/ 879 h 4282"/>
              <a:gd name="connsiteX27" fmla="*/ 4714 w 10000"/>
              <a:gd name="connsiteY27" fmla="*/ 872 h 4282"/>
              <a:gd name="connsiteX28" fmla="*/ 4514 w 10000"/>
              <a:gd name="connsiteY28" fmla="*/ 861 h 4282"/>
              <a:gd name="connsiteX29" fmla="*/ 4316 w 10000"/>
              <a:gd name="connsiteY29" fmla="*/ 851 h 4282"/>
              <a:gd name="connsiteX30" fmla="*/ 4122 w 10000"/>
              <a:gd name="connsiteY30" fmla="*/ 840 h 4282"/>
              <a:gd name="connsiteX31" fmla="*/ 3929 w 10000"/>
              <a:gd name="connsiteY31" fmla="*/ 823 h 4282"/>
              <a:gd name="connsiteX32" fmla="*/ 3739 w 10000"/>
              <a:gd name="connsiteY32" fmla="*/ 805 h 4282"/>
              <a:gd name="connsiteX33" fmla="*/ 3553 w 10000"/>
              <a:gd name="connsiteY33" fmla="*/ 788 h 4282"/>
              <a:gd name="connsiteX34" fmla="*/ 3190 w 10000"/>
              <a:gd name="connsiteY34" fmla="*/ 742 h 4282"/>
              <a:gd name="connsiteX35" fmla="*/ 1610 w 10000"/>
              <a:gd name="connsiteY35" fmla="*/ 462 h 4282"/>
              <a:gd name="connsiteX36" fmla="*/ 1347 w 10000"/>
              <a:gd name="connsiteY36" fmla="*/ 399 h 4282"/>
              <a:gd name="connsiteX37" fmla="*/ 1105 w 10000"/>
              <a:gd name="connsiteY37" fmla="*/ 336 h 4282"/>
              <a:gd name="connsiteX38" fmla="*/ 883 w 10000"/>
              <a:gd name="connsiteY38" fmla="*/ 277 h 4282"/>
              <a:gd name="connsiteX39" fmla="*/ 686 w 10000"/>
              <a:gd name="connsiteY39" fmla="*/ 221 h 4282"/>
              <a:gd name="connsiteX40" fmla="*/ 508 w 10000"/>
              <a:gd name="connsiteY40" fmla="*/ 168 h 4282"/>
              <a:gd name="connsiteX41" fmla="*/ 358 w 10000"/>
              <a:gd name="connsiteY41" fmla="*/ 123 h 4282"/>
              <a:gd name="connsiteX42" fmla="*/ 232 w 10000"/>
              <a:gd name="connsiteY42" fmla="*/ 81 h 4282"/>
              <a:gd name="connsiteX43" fmla="*/ 59 w 10000"/>
              <a:gd name="connsiteY43" fmla="*/ 21 h 4282"/>
              <a:gd name="connsiteX44" fmla="*/ 0 w 10000"/>
              <a:gd name="connsiteY44" fmla="*/ 0 h 4282"/>
              <a:gd name="connsiteX45" fmla="*/ 0 w 10000"/>
              <a:gd name="connsiteY45" fmla="*/ 0 h 4282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347 w 10000"/>
              <a:gd name="connsiteY35" fmla="*/ 932 h 10000"/>
              <a:gd name="connsiteX36" fmla="*/ 1105 w 10000"/>
              <a:gd name="connsiteY36" fmla="*/ 785 h 10000"/>
              <a:gd name="connsiteX37" fmla="*/ 883 w 10000"/>
              <a:gd name="connsiteY37" fmla="*/ 647 h 10000"/>
              <a:gd name="connsiteX38" fmla="*/ 686 w 10000"/>
              <a:gd name="connsiteY38" fmla="*/ 516 h 10000"/>
              <a:gd name="connsiteX39" fmla="*/ 508 w 10000"/>
              <a:gd name="connsiteY39" fmla="*/ 392 h 10000"/>
              <a:gd name="connsiteX40" fmla="*/ 358 w 10000"/>
              <a:gd name="connsiteY40" fmla="*/ 287 h 10000"/>
              <a:gd name="connsiteX41" fmla="*/ 232 w 10000"/>
              <a:gd name="connsiteY41" fmla="*/ 189 h 10000"/>
              <a:gd name="connsiteX42" fmla="*/ 59 w 10000"/>
              <a:gd name="connsiteY42" fmla="*/ 49 h 10000"/>
              <a:gd name="connsiteX43" fmla="*/ 0 w 10000"/>
              <a:gd name="connsiteY43" fmla="*/ 0 h 10000"/>
              <a:gd name="connsiteX44" fmla="*/ 0 w 10000"/>
              <a:gd name="connsiteY44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1105 w 10000"/>
              <a:gd name="connsiteY35" fmla="*/ 785 h 10000"/>
              <a:gd name="connsiteX36" fmla="*/ 883 w 10000"/>
              <a:gd name="connsiteY36" fmla="*/ 647 h 10000"/>
              <a:gd name="connsiteX37" fmla="*/ 686 w 10000"/>
              <a:gd name="connsiteY37" fmla="*/ 516 h 10000"/>
              <a:gd name="connsiteX38" fmla="*/ 508 w 10000"/>
              <a:gd name="connsiteY38" fmla="*/ 392 h 10000"/>
              <a:gd name="connsiteX39" fmla="*/ 358 w 10000"/>
              <a:gd name="connsiteY39" fmla="*/ 287 h 10000"/>
              <a:gd name="connsiteX40" fmla="*/ 232 w 10000"/>
              <a:gd name="connsiteY40" fmla="*/ 189 h 10000"/>
              <a:gd name="connsiteX41" fmla="*/ 59 w 10000"/>
              <a:gd name="connsiteY41" fmla="*/ 49 h 10000"/>
              <a:gd name="connsiteX42" fmla="*/ 0 w 10000"/>
              <a:gd name="connsiteY42" fmla="*/ 0 h 10000"/>
              <a:gd name="connsiteX43" fmla="*/ 0 w 10000"/>
              <a:gd name="connsiteY43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883 w 10000"/>
              <a:gd name="connsiteY35" fmla="*/ 647 h 10000"/>
              <a:gd name="connsiteX36" fmla="*/ 686 w 10000"/>
              <a:gd name="connsiteY36" fmla="*/ 516 h 10000"/>
              <a:gd name="connsiteX37" fmla="*/ 508 w 10000"/>
              <a:gd name="connsiteY37" fmla="*/ 392 h 10000"/>
              <a:gd name="connsiteX38" fmla="*/ 358 w 10000"/>
              <a:gd name="connsiteY38" fmla="*/ 287 h 10000"/>
              <a:gd name="connsiteX39" fmla="*/ 232 w 10000"/>
              <a:gd name="connsiteY39" fmla="*/ 189 h 10000"/>
              <a:gd name="connsiteX40" fmla="*/ 59 w 10000"/>
              <a:gd name="connsiteY40" fmla="*/ 49 h 10000"/>
              <a:gd name="connsiteX41" fmla="*/ 0 w 10000"/>
              <a:gd name="connsiteY41" fmla="*/ 0 h 10000"/>
              <a:gd name="connsiteX42" fmla="*/ 0 w 10000"/>
              <a:gd name="connsiteY42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686 w 10000"/>
              <a:gd name="connsiteY35" fmla="*/ 516 h 10000"/>
              <a:gd name="connsiteX36" fmla="*/ 508 w 10000"/>
              <a:gd name="connsiteY36" fmla="*/ 392 h 10000"/>
              <a:gd name="connsiteX37" fmla="*/ 358 w 10000"/>
              <a:gd name="connsiteY37" fmla="*/ 287 h 10000"/>
              <a:gd name="connsiteX38" fmla="*/ 232 w 10000"/>
              <a:gd name="connsiteY38" fmla="*/ 189 h 10000"/>
              <a:gd name="connsiteX39" fmla="*/ 59 w 10000"/>
              <a:gd name="connsiteY39" fmla="*/ 49 h 10000"/>
              <a:gd name="connsiteX40" fmla="*/ 0 w 10000"/>
              <a:gd name="connsiteY40" fmla="*/ 0 h 10000"/>
              <a:gd name="connsiteX41" fmla="*/ 0 w 10000"/>
              <a:gd name="connsiteY41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08 w 10000"/>
              <a:gd name="connsiteY35" fmla="*/ 392 h 10000"/>
              <a:gd name="connsiteX36" fmla="*/ 358 w 10000"/>
              <a:gd name="connsiteY36" fmla="*/ 287 h 10000"/>
              <a:gd name="connsiteX37" fmla="*/ 232 w 10000"/>
              <a:gd name="connsiteY37" fmla="*/ 189 h 10000"/>
              <a:gd name="connsiteX38" fmla="*/ 59 w 10000"/>
              <a:gd name="connsiteY38" fmla="*/ 49 h 10000"/>
              <a:gd name="connsiteX39" fmla="*/ 0 w 10000"/>
              <a:gd name="connsiteY39" fmla="*/ 0 h 10000"/>
              <a:gd name="connsiteX40" fmla="*/ 0 w 10000"/>
              <a:gd name="connsiteY40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358 w 10000"/>
              <a:gd name="connsiteY35" fmla="*/ 287 h 10000"/>
              <a:gd name="connsiteX36" fmla="*/ 232 w 10000"/>
              <a:gd name="connsiteY36" fmla="*/ 189 h 10000"/>
              <a:gd name="connsiteX37" fmla="*/ 59 w 10000"/>
              <a:gd name="connsiteY37" fmla="*/ 49 h 10000"/>
              <a:gd name="connsiteX38" fmla="*/ 0 w 10000"/>
              <a:gd name="connsiteY38" fmla="*/ 0 h 10000"/>
              <a:gd name="connsiteX39" fmla="*/ 0 w 10000"/>
              <a:gd name="connsiteY39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232 w 10000"/>
              <a:gd name="connsiteY35" fmla="*/ 189 h 10000"/>
              <a:gd name="connsiteX36" fmla="*/ 59 w 10000"/>
              <a:gd name="connsiteY36" fmla="*/ 49 h 10000"/>
              <a:gd name="connsiteX37" fmla="*/ 0 w 10000"/>
              <a:gd name="connsiteY37" fmla="*/ 0 h 10000"/>
              <a:gd name="connsiteX38" fmla="*/ 0 w 10000"/>
              <a:gd name="connsiteY38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37" fmla="*/ 0 w 10000"/>
              <a:gd name="connsiteY37" fmla="*/ 0 h 10000"/>
              <a:gd name="connsiteX0" fmla="*/ 0 w 10000"/>
              <a:gd name="connsiteY0" fmla="*/ 0 h 10000"/>
              <a:gd name="connsiteX1" fmla="*/ 9937 w 10000"/>
              <a:gd name="connsiteY1" fmla="*/ 10000 h 10000"/>
              <a:gd name="connsiteX2" fmla="*/ 10000 w 10000"/>
              <a:gd name="connsiteY2" fmla="*/ 9 h 10000"/>
              <a:gd name="connsiteX3" fmla="*/ 10000 w 10000"/>
              <a:gd name="connsiteY3" fmla="*/ 9 h 10000"/>
              <a:gd name="connsiteX4" fmla="*/ 9773 w 10000"/>
              <a:gd name="connsiteY4" fmla="*/ 213 h 10000"/>
              <a:gd name="connsiteX5" fmla="*/ 9547 w 10000"/>
              <a:gd name="connsiteY5" fmla="*/ 409 h 10000"/>
              <a:gd name="connsiteX6" fmla="*/ 9320 w 10000"/>
              <a:gd name="connsiteY6" fmla="*/ 598 h 10000"/>
              <a:gd name="connsiteX7" fmla="*/ 9092 w 10000"/>
              <a:gd name="connsiteY7" fmla="*/ 761 h 10000"/>
              <a:gd name="connsiteX8" fmla="*/ 8865 w 10000"/>
              <a:gd name="connsiteY8" fmla="*/ 925 h 10000"/>
              <a:gd name="connsiteX9" fmla="*/ 8637 w 10000"/>
              <a:gd name="connsiteY9" fmla="*/ 1079 h 10000"/>
              <a:gd name="connsiteX10" fmla="*/ 8412 w 10000"/>
              <a:gd name="connsiteY10" fmla="*/ 1210 h 10000"/>
              <a:gd name="connsiteX11" fmla="*/ 8184 w 10000"/>
              <a:gd name="connsiteY11" fmla="*/ 1333 h 10000"/>
              <a:gd name="connsiteX12" fmla="*/ 7957 w 10000"/>
              <a:gd name="connsiteY12" fmla="*/ 1448 h 10000"/>
              <a:gd name="connsiteX13" fmla="*/ 7734 w 10000"/>
              <a:gd name="connsiteY13" fmla="*/ 1546 h 10000"/>
              <a:gd name="connsiteX14" fmla="*/ 7508 w 10000"/>
              <a:gd name="connsiteY14" fmla="*/ 1644 h 10000"/>
              <a:gd name="connsiteX15" fmla="*/ 7285 w 10000"/>
              <a:gd name="connsiteY15" fmla="*/ 1726 h 10000"/>
              <a:gd name="connsiteX16" fmla="*/ 7062 w 10000"/>
              <a:gd name="connsiteY16" fmla="*/ 1791 h 10000"/>
              <a:gd name="connsiteX17" fmla="*/ 6840 w 10000"/>
              <a:gd name="connsiteY17" fmla="*/ 1857 h 10000"/>
              <a:gd name="connsiteX18" fmla="*/ 6620 w 10000"/>
              <a:gd name="connsiteY18" fmla="*/ 1913 h 10000"/>
              <a:gd name="connsiteX19" fmla="*/ 6402 w 10000"/>
              <a:gd name="connsiteY19" fmla="*/ 1955 h 10000"/>
              <a:gd name="connsiteX20" fmla="*/ 6184 w 10000"/>
              <a:gd name="connsiteY20" fmla="*/ 1987 h 10000"/>
              <a:gd name="connsiteX21" fmla="*/ 5968 w 10000"/>
              <a:gd name="connsiteY21" fmla="*/ 2020 h 10000"/>
              <a:gd name="connsiteX22" fmla="*/ 5755 w 10000"/>
              <a:gd name="connsiteY22" fmla="*/ 2036 h 10000"/>
              <a:gd name="connsiteX23" fmla="*/ 5542 w 10000"/>
              <a:gd name="connsiteY23" fmla="*/ 2053 h 10000"/>
              <a:gd name="connsiteX24" fmla="*/ 5332 w 10000"/>
              <a:gd name="connsiteY24" fmla="*/ 2060 h 10000"/>
              <a:gd name="connsiteX25" fmla="*/ 5124 w 10000"/>
              <a:gd name="connsiteY25" fmla="*/ 2053 h 10000"/>
              <a:gd name="connsiteX26" fmla="*/ 4918 w 10000"/>
              <a:gd name="connsiteY26" fmla="*/ 2053 h 10000"/>
              <a:gd name="connsiteX27" fmla="*/ 4714 w 10000"/>
              <a:gd name="connsiteY27" fmla="*/ 2036 h 10000"/>
              <a:gd name="connsiteX28" fmla="*/ 4514 w 10000"/>
              <a:gd name="connsiteY28" fmla="*/ 2011 h 10000"/>
              <a:gd name="connsiteX29" fmla="*/ 4316 w 10000"/>
              <a:gd name="connsiteY29" fmla="*/ 1987 h 10000"/>
              <a:gd name="connsiteX30" fmla="*/ 4122 w 10000"/>
              <a:gd name="connsiteY30" fmla="*/ 1962 h 10000"/>
              <a:gd name="connsiteX31" fmla="*/ 3929 w 10000"/>
              <a:gd name="connsiteY31" fmla="*/ 1922 h 10000"/>
              <a:gd name="connsiteX32" fmla="*/ 3739 w 10000"/>
              <a:gd name="connsiteY32" fmla="*/ 1880 h 10000"/>
              <a:gd name="connsiteX33" fmla="*/ 3553 w 10000"/>
              <a:gd name="connsiteY33" fmla="*/ 1840 h 10000"/>
              <a:gd name="connsiteX34" fmla="*/ 3190 w 10000"/>
              <a:gd name="connsiteY34" fmla="*/ 1733 h 10000"/>
              <a:gd name="connsiteX35" fmla="*/ 59 w 10000"/>
              <a:gd name="connsiteY35" fmla="*/ 49 h 10000"/>
              <a:gd name="connsiteX36" fmla="*/ 0 w 10000"/>
              <a:gd name="connsiteY36" fmla="*/ 0 h 10000"/>
              <a:gd name="connsiteX0" fmla="*/ 0 w 9941"/>
              <a:gd name="connsiteY0" fmla="*/ 40 h 9991"/>
              <a:gd name="connsiteX1" fmla="*/ 9878 w 9941"/>
              <a:gd name="connsiteY1" fmla="*/ 9991 h 9991"/>
              <a:gd name="connsiteX2" fmla="*/ 9941 w 9941"/>
              <a:gd name="connsiteY2" fmla="*/ 0 h 9991"/>
              <a:gd name="connsiteX3" fmla="*/ 9941 w 9941"/>
              <a:gd name="connsiteY3" fmla="*/ 0 h 9991"/>
              <a:gd name="connsiteX4" fmla="*/ 9714 w 9941"/>
              <a:gd name="connsiteY4" fmla="*/ 204 h 9991"/>
              <a:gd name="connsiteX5" fmla="*/ 9488 w 9941"/>
              <a:gd name="connsiteY5" fmla="*/ 400 h 9991"/>
              <a:gd name="connsiteX6" fmla="*/ 9261 w 9941"/>
              <a:gd name="connsiteY6" fmla="*/ 589 h 9991"/>
              <a:gd name="connsiteX7" fmla="*/ 9033 w 9941"/>
              <a:gd name="connsiteY7" fmla="*/ 752 h 9991"/>
              <a:gd name="connsiteX8" fmla="*/ 8806 w 9941"/>
              <a:gd name="connsiteY8" fmla="*/ 916 h 9991"/>
              <a:gd name="connsiteX9" fmla="*/ 8578 w 9941"/>
              <a:gd name="connsiteY9" fmla="*/ 1070 h 9991"/>
              <a:gd name="connsiteX10" fmla="*/ 8353 w 9941"/>
              <a:gd name="connsiteY10" fmla="*/ 1201 h 9991"/>
              <a:gd name="connsiteX11" fmla="*/ 8125 w 9941"/>
              <a:gd name="connsiteY11" fmla="*/ 1324 h 9991"/>
              <a:gd name="connsiteX12" fmla="*/ 7898 w 9941"/>
              <a:gd name="connsiteY12" fmla="*/ 1439 h 9991"/>
              <a:gd name="connsiteX13" fmla="*/ 7675 w 9941"/>
              <a:gd name="connsiteY13" fmla="*/ 1537 h 9991"/>
              <a:gd name="connsiteX14" fmla="*/ 7449 w 9941"/>
              <a:gd name="connsiteY14" fmla="*/ 1635 h 9991"/>
              <a:gd name="connsiteX15" fmla="*/ 7226 w 9941"/>
              <a:gd name="connsiteY15" fmla="*/ 1717 h 9991"/>
              <a:gd name="connsiteX16" fmla="*/ 7003 w 9941"/>
              <a:gd name="connsiteY16" fmla="*/ 1782 h 9991"/>
              <a:gd name="connsiteX17" fmla="*/ 6781 w 9941"/>
              <a:gd name="connsiteY17" fmla="*/ 1848 h 9991"/>
              <a:gd name="connsiteX18" fmla="*/ 6561 w 9941"/>
              <a:gd name="connsiteY18" fmla="*/ 1904 h 9991"/>
              <a:gd name="connsiteX19" fmla="*/ 6343 w 9941"/>
              <a:gd name="connsiteY19" fmla="*/ 1946 h 9991"/>
              <a:gd name="connsiteX20" fmla="*/ 6125 w 9941"/>
              <a:gd name="connsiteY20" fmla="*/ 1978 h 9991"/>
              <a:gd name="connsiteX21" fmla="*/ 5909 w 9941"/>
              <a:gd name="connsiteY21" fmla="*/ 2011 h 9991"/>
              <a:gd name="connsiteX22" fmla="*/ 5696 w 9941"/>
              <a:gd name="connsiteY22" fmla="*/ 2027 h 9991"/>
              <a:gd name="connsiteX23" fmla="*/ 5483 w 9941"/>
              <a:gd name="connsiteY23" fmla="*/ 2044 h 9991"/>
              <a:gd name="connsiteX24" fmla="*/ 5273 w 9941"/>
              <a:gd name="connsiteY24" fmla="*/ 2051 h 9991"/>
              <a:gd name="connsiteX25" fmla="*/ 5065 w 9941"/>
              <a:gd name="connsiteY25" fmla="*/ 2044 h 9991"/>
              <a:gd name="connsiteX26" fmla="*/ 4859 w 9941"/>
              <a:gd name="connsiteY26" fmla="*/ 2044 h 9991"/>
              <a:gd name="connsiteX27" fmla="*/ 4655 w 9941"/>
              <a:gd name="connsiteY27" fmla="*/ 2027 h 9991"/>
              <a:gd name="connsiteX28" fmla="*/ 4455 w 9941"/>
              <a:gd name="connsiteY28" fmla="*/ 2002 h 9991"/>
              <a:gd name="connsiteX29" fmla="*/ 4257 w 9941"/>
              <a:gd name="connsiteY29" fmla="*/ 1978 h 9991"/>
              <a:gd name="connsiteX30" fmla="*/ 4063 w 9941"/>
              <a:gd name="connsiteY30" fmla="*/ 1953 h 9991"/>
              <a:gd name="connsiteX31" fmla="*/ 3870 w 9941"/>
              <a:gd name="connsiteY31" fmla="*/ 1913 h 9991"/>
              <a:gd name="connsiteX32" fmla="*/ 3680 w 9941"/>
              <a:gd name="connsiteY32" fmla="*/ 1871 h 9991"/>
              <a:gd name="connsiteX33" fmla="*/ 3494 w 9941"/>
              <a:gd name="connsiteY33" fmla="*/ 1831 h 9991"/>
              <a:gd name="connsiteX34" fmla="*/ 3131 w 9941"/>
              <a:gd name="connsiteY34" fmla="*/ 1724 h 9991"/>
              <a:gd name="connsiteX35" fmla="*/ 0 w 9941"/>
              <a:gd name="connsiteY35" fmla="*/ 40 h 9991"/>
              <a:gd name="connsiteX0" fmla="*/ 58 w 6850"/>
              <a:gd name="connsiteY0" fmla="*/ 2532 h 10000"/>
              <a:gd name="connsiteX1" fmla="*/ 6787 w 6850"/>
              <a:gd name="connsiteY1" fmla="*/ 10000 h 10000"/>
              <a:gd name="connsiteX2" fmla="*/ 6850 w 6850"/>
              <a:gd name="connsiteY2" fmla="*/ 0 h 10000"/>
              <a:gd name="connsiteX3" fmla="*/ 6850 w 6850"/>
              <a:gd name="connsiteY3" fmla="*/ 0 h 10000"/>
              <a:gd name="connsiteX4" fmla="*/ 6622 w 6850"/>
              <a:gd name="connsiteY4" fmla="*/ 204 h 10000"/>
              <a:gd name="connsiteX5" fmla="*/ 6394 w 6850"/>
              <a:gd name="connsiteY5" fmla="*/ 400 h 10000"/>
              <a:gd name="connsiteX6" fmla="*/ 6166 w 6850"/>
              <a:gd name="connsiteY6" fmla="*/ 590 h 10000"/>
              <a:gd name="connsiteX7" fmla="*/ 5937 w 6850"/>
              <a:gd name="connsiteY7" fmla="*/ 753 h 10000"/>
              <a:gd name="connsiteX8" fmla="*/ 5708 w 6850"/>
              <a:gd name="connsiteY8" fmla="*/ 917 h 10000"/>
              <a:gd name="connsiteX9" fmla="*/ 5479 w 6850"/>
              <a:gd name="connsiteY9" fmla="*/ 1071 h 10000"/>
              <a:gd name="connsiteX10" fmla="*/ 5253 w 6850"/>
              <a:gd name="connsiteY10" fmla="*/ 1202 h 10000"/>
              <a:gd name="connsiteX11" fmla="*/ 5023 w 6850"/>
              <a:gd name="connsiteY11" fmla="*/ 1325 h 10000"/>
              <a:gd name="connsiteX12" fmla="*/ 4795 w 6850"/>
              <a:gd name="connsiteY12" fmla="*/ 1440 h 10000"/>
              <a:gd name="connsiteX13" fmla="*/ 4571 w 6850"/>
              <a:gd name="connsiteY13" fmla="*/ 1538 h 10000"/>
              <a:gd name="connsiteX14" fmla="*/ 4343 w 6850"/>
              <a:gd name="connsiteY14" fmla="*/ 1636 h 10000"/>
              <a:gd name="connsiteX15" fmla="*/ 4119 w 6850"/>
              <a:gd name="connsiteY15" fmla="*/ 1719 h 10000"/>
              <a:gd name="connsiteX16" fmla="*/ 3895 w 6850"/>
              <a:gd name="connsiteY16" fmla="*/ 1784 h 10000"/>
              <a:gd name="connsiteX17" fmla="*/ 3671 w 6850"/>
              <a:gd name="connsiteY17" fmla="*/ 1850 h 10000"/>
              <a:gd name="connsiteX18" fmla="*/ 3450 w 6850"/>
              <a:gd name="connsiteY18" fmla="*/ 1906 h 10000"/>
              <a:gd name="connsiteX19" fmla="*/ 3231 w 6850"/>
              <a:gd name="connsiteY19" fmla="*/ 1948 h 10000"/>
              <a:gd name="connsiteX20" fmla="*/ 3011 w 6850"/>
              <a:gd name="connsiteY20" fmla="*/ 1980 h 10000"/>
              <a:gd name="connsiteX21" fmla="*/ 2794 w 6850"/>
              <a:gd name="connsiteY21" fmla="*/ 2013 h 10000"/>
              <a:gd name="connsiteX22" fmla="*/ 2580 w 6850"/>
              <a:gd name="connsiteY22" fmla="*/ 2029 h 10000"/>
              <a:gd name="connsiteX23" fmla="*/ 2366 w 6850"/>
              <a:gd name="connsiteY23" fmla="*/ 2046 h 10000"/>
              <a:gd name="connsiteX24" fmla="*/ 2154 w 6850"/>
              <a:gd name="connsiteY24" fmla="*/ 2053 h 10000"/>
              <a:gd name="connsiteX25" fmla="*/ 1945 w 6850"/>
              <a:gd name="connsiteY25" fmla="*/ 2046 h 10000"/>
              <a:gd name="connsiteX26" fmla="*/ 1738 w 6850"/>
              <a:gd name="connsiteY26" fmla="*/ 2046 h 10000"/>
              <a:gd name="connsiteX27" fmla="*/ 1533 w 6850"/>
              <a:gd name="connsiteY27" fmla="*/ 2029 h 10000"/>
              <a:gd name="connsiteX28" fmla="*/ 1331 w 6850"/>
              <a:gd name="connsiteY28" fmla="*/ 2004 h 10000"/>
              <a:gd name="connsiteX29" fmla="*/ 1132 w 6850"/>
              <a:gd name="connsiteY29" fmla="*/ 1980 h 10000"/>
              <a:gd name="connsiteX30" fmla="*/ 937 w 6850"/>
              <a:gd name="connsiteY30" fmla="*/ 1955 h 10000"/>
              <a:gd name="connsiteX31" fmla="*/ 743 w 6850"/>
              <a:gd name="connsiteY31" fmla="*/ 1915 h 10000"/>
              <a:gd name="connsiteX32" fmla="*/ 552 w 6850"/>
              <a:gd name="connsiteY32" fmla="*/ 1873 h 10000"/>
              <a:gd name="connsiteX33" fmla="*/ 365 w 6850"/>
              <a:gd name="connsiteY33" fmla="*/ 1833 h 10000"/>
              <a:gd name="connsiteX34" fmla="*/ 0 w 6850"/>
              <a:gd name="connsiteY34" fmla="*/ 1726 h 10000"/>
              <a:gd name="connsiteX35" fmla="*/ 58 w 6850"/>
              <a:gd name="connsiteY35" fmla="*/ 2532 h 10000"/>
              <a:gd name="connsiteX0" fmla="*/ 85 w 10000"/>
              <a:gd name="connsiteY0" fmla="*/ 2532 h 5291"/>
              <a:gd name="connsiteX1" fmla="*/ 9958 w 10000"/>
              <a:gd name="connsiteY1" fmla="*/ 5291 h 5291"/>
              <a:gd name="connsiteX2" fmla="*/ 10000 w 10000"/>
              <a:gd name="connsiteY2" fmla="*/ 0 h 5291"/>
              <a:gd name="connsiteX3" fmla="*/ 10000 w 10000"/>
              <a:gd name="connsiteY3" fmla="*/ 0 h 5291"/>
              <a:gd name="connsiteX4" fmla="*/ 9667 w 10000"/>
              <a:gd name="connsiteY4" fmla="*/ 204 h 5291"/>
              <a:gd name="connsiteX5" fmla="*/ 9334 w 10000"/>
              <a:gd name="connsiteY5" fmla="*/ 400 h 5291"/>
              <a:gd name="connsiteX6" fmla="*/ 9001 w 10000"/>
              <a:gd name="connsiteY6" fmla="*/ 590 h 5291"/>
              <a:gd name="connsiteX7" fmla="*/ 8667 w 10000"/>
              <a:gd name="connsiteY7" fmla="*/ 753 h 5291"/>
              <a:gd name="connsiteX8" fmla="*/ 8333 w 10000"/>
              <a:gd name="connsiteY8" fmla="*/ 917 h 5291"/>
              <a:gd name="connsiteX9" fmla="*/ 7999 w 10000"/>
              <a:gd name="connsiteY9" fmla="*/ 1071 h 5291"/>
              <a:gd name="connsiteX10" fmla="*/ 7669 w 10000"/>
              <a:gd name="connsiteY10" fmla="*/ 1202 h 5291"/>
              <a:gd name="connsiteX11" fmla="*/ 7333 w 10000"/>
              <a:gd name="connsiteY11" fmla="*/ 1325 h 5291"/>
              <a:gd name="connsiteX12" fmla="*/ 7000 w 10000"/>
              <a:gd name="connsiteY12" fmla="*/ 1440 h 5291"/>
              <a:gd name="connsiteX13" fmla="*/ 6673 w 10000"/>
              <a:gd name="connsiteY13" fmla="*/ 1538 h 5291"/>
              <a:gd name="connsiteX14" fmla="*/ 6340 w 10000"/>
              <a:gd name="connsiteY14" fmla="*/ 1636 h 5291"/>
              <a:gd name="connsiteX15" fmla="*/ 6013 w 10000"/>
              <a:gd name="connsiteY15" fmla="*/ 1719 h 5291"/>
              <a:gd name="connsiteX16" fmla="*/ 5686 w 10000"/>
              <a:gd name="connsiteY16" fmla="*/ 1784 h 5291"/>
              <a:gd name="connsiteX17" fmla="*/ 5359 w 10000"/>
              <a:gd name="connsiteY17" fmla="*/ 1850 h 5291"/>
              <a:gd name="connsiteX18" fmla="*/ 5036 w 10000"/>
              <a:gd name="connsiteY18" fmla="*/ 1906 h 5291"/>
              <a:gd name="connsiteX19" fmla="*/ 4717 w 10000"/>
              <a:gd name="connsiteY19" fmla="*/ 1948 h 5291"/>
              <a:gd name="connsiteX20" fmla="*/ 4396 w 10000"/>
              <a:gd name="connsiteY20" fmla="*/ 1980 h 5291"/>
              <a:gd name="connsiteX21" fmla="*/ 4079 w 10000"/>
              <a:gd name="connsiteY21" fmla="*/ 2013 h 5291"/>
              <a:gd name="connsiteX22" fmla="*/ 3766 w 10000"/>
              <a:gd name="connsiteY22" fmla="*/ 2029 h 5291"/>
              <a:gd name="connsiteX23" fmla="*/ 3454 w 10000"/>
              <a:gd name="connsiteY23" fmla="*/ 2046 h 5291"/>
              <a:gd name="connsiteX24" fmla="*/ 3145 w 10000"/>
              <a:gd name="connsiteY24" fmla="*/ 2053 h 5291"/>
              <a:gd name="connsiteX25" fmla="*/ 2839 w 10000"/>
              <a:gd name="connsiteY25" fmla="*/ 2046 h 5291"/>
              <a:gd name="connsiteX26" fmla="*/ 2537 w 10000"/>
              <a:gd name="connsiteY26" fmla="*/ 2046 h 5291"/>
              <a:gd name="connsiteX27" fmla="*/ 2238 w 10000"/>
              <a:gd name="connsiteY27" fmla="*/ 2029 h 5291"/>
              <a:gd name="connsiteX28" fmla="*/ 1943 w 10000"/>
              <a:gd name="connsiteY28" fmla="*/ 2004 h 5291"/>
              <a:gd name="connsiteX29" fmla="*/ 1653 w 10000"/>
              <a:gd name="connsiteY29" fmla="*/ 1980 h 5291"/>
              <a:gd name="connsiteX30" fmla="*/ 1368 w 10000"/>
              <a:gd name="connsiteY30" fmla="*/ 1955 h 5291"/>
              <a:gd name="connsiteX31" fmla="*/ 1085 w 10000"/>
              <a:gd name="connsiteY31" fmla="*/ 1915 h 5291"/>
              <a:gd name="connsiteX32" fmla="*/ 806 w 10000"/>
              <a:gd name="connsiteY32" fmla="*/ 1873 h 5291"/>
              <a:gd name="connsiteX33" fmla="*/ 533 w 10000"/>
              <a:gd name="connsiteY33" fmla="*/ 1833 h 5291"/>
              <a:gd name="connsiteX34" fmla="*/ 0 w 10000"/>
              <a:gd name="connsiteY34" fmla="*/ 1726 h 5291"/>
              <a:gd name="connsiteX35" fmla="*/ 85 w 10000"/>
              <a:gd name="connsiteY35" fmla="*/ 2532 h 5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000" h="5291">
                <a:moveTo>
                  <a:pt x="85" y="2532"/>
                </a:moveTo>
                <a:cubicBezTo>
                  <a:pt x="1736" y="3911"/>
                  <a:pt x="7524" y="5298"/>
                  <a:pt x="9958" y="5291"/>
                </a:cubicBezTo>
                <a:cubicBezTo>
                  <a:pt x="9989" y="1958"/>
                  <a:pt x="9969" y="3333"/>
                  <a:pt x="10000" y="0"/>
                </a:cubicBezTo>
                <a:lnTo>
                  <a:pt x="10000" y="0"/>
                </a:lnTo>
                <a:lnTo>
                  <a:pt x="9667" y="204"/>
                </a:lnTo>
                <a:lnTo>
                  <a:pt x="9334" y="400"/>
                </a:lnTo>
                <a:lnTo>
                  <a:pt x="9001" y="590"/>
                </a:lnTo>
                <a:lnTo>
                  <a:pt x="8667" y="753"/>
                </a:lnTo>
                <a:lnTo>
                  <a:pt x="8333" y="917"/>
                </a:lnTo>
                <a:lnTo>
                  <a:pt x="7999" y="1071"/>
                </a:lnTo>
                <a:lnTo>
                  <a:pt x="7669" y="1202"/>
                </a:lnTo>
                <a:lnTo>
                  <a:pt x="7333" y="1325"/>
                </a:lnTo>
                <a:lnTo>
                  <a:pt x="7000" y="1440"/>
                </a:lnTo>
                <a:lnTo>
                  <a:pt x="6673" y="1538"/>
                </a:lnTo>
                <a:lnTo>
                  <a:pt x="6340" y="1636"/>
                </a:lnTo>
                <a:lnTo>
                  <a:pt x="6013" y="1719"/>
                </a:lnTo>
                <a:lnTo>
                  <a:pt x="5686" y="1784"/>
                </a:lnTo>
                <a:lnTo>
                  <a:pt x="5359" y="1850"/>
                </a:lnTo>
                <a:lnTo>
                  <a:pt x="5036" y="1906"/>
                </a:lnTo>
                <a:lnTo>
                  <a:pt x="4717" y="1948"/>
                </a:lnTo>
                <a:lnTo>
                  <a:pt x="4396" y="1980"/>
                </a:lnTo>
                <a:lnTo>
                  <a:pt x="4079" y="2013"/>
                </a:lnTo>
                <a:lnTo>
                  <a:pt x="3766" y="2029"/>
                </a:lnTo>
                <a:lnTo>
                  <a:pt x="3454" y="2046"/>
                </a:lnTo>
                <a:lnTo>
                  <a:pt x="3145" y="2053"/>
                </a:lnTo>
                <a:lnTo>
                  <a:pt x="2839" y="2046"/>
                </a:lnTo>
                <a:lnTo>
                  <a:pt x="2537" y="2046"/>
                </a:lnTo>
                <a:lnTo>
                  <a:pt x="2238" y="2029"/>
                </a:lnTo>
                <a:lnTo>
                  <a:pt x="1943" y="2004"/>
                </a:lnTo>
                <a:lnTo>
                  <a:pt x="1653" y="1980"/>
                </a:lnTo>
                <a:lnTo>
                  <a:pt x="1368" y="1955"/>
                </a:lnTo>
                <a:lnTo>
                  <a:pt x="1085" y="1915"/>
                </a:lnTo>
                <a:lnTo>
                  <a:pt x="806" y="1873"/>
                </a:lnTo>
                <a:lnTo>
                  <a:pt x="533" y="1833"/>
                </a:lnTo>
                <a:lnTo>
                  <a:pt x="0" y="1726"/>
                </a:lnTo>
                <a:cubicBezTo>
                  <a:pt x="28" y="1995"/>
                  <a:pt x="57" y="2263"/>
                  <a:pt x="85" y="2532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09072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Oval 21"/>
          <p:cNvSpPr/>
          <p:nvPr/>
        </p:nvSpPr>
        <p:spPr>
          <a:xfrm>
            <a:off x="6299432" y="1676400"/>
            <a:ext cx="2819400" cy="28194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40000"/>
                  <a:lumOff val="60000"/>
                  <a:alpha val="7000"/>
                </a:schemeClr>
              </a:gs>
              <a:gs pos="69000">
                <a:schemeClr val="bg2">
                  <a:lumMod val="40000"/>
                  <a:lumOff val="60000"/>
                  <a:alpha val="0"/>
                </a:schemeClr>
              </a:gs>
              <a:gs pos="36000">
                <a:schemeClr val="bg2">
                  <a:lumMod val="40000"/>
                  <a:lumOff val="60000"/>
                  <a:alpha val="6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-1588" y="2667000"/>
            <a:ext cx="4191000" cy="41910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40000"/>
                  <a:lumOff val="60000"/>
                  <a:alpha val="11000"/>
                </a:schemeClr>
              </a:gs>
              <a:gs pos="75000">
                <a:schemeClr val="bg2">
                  <a:lumMod val="40000"/>
                  <a:lumOff val="60000"/>
                  <a:alpha val="0"/>
                </a:schemeClr>
              </a:gs>
              <a:gs pos="36000">
                <a:schemeClr val="bg2">
                  <a:lumMod val="40000"/>
                  <a:lumOff val="60000"/>
                  <a:alpha val="1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5689832" y="0"/>
            <a:ext cx="1600200" cy="1600200"/>
          </a:xfrm>
          <a:prstGeom prst="ellipse">
            <a:avLst/>
          </a:prstGeom>
          <a:gradFill flip="none" rotWithShape="1">
            <a:gsLst>
              <a:gs pos="0">
                <a:schemeClr val="accent5">
                  <a:alpha val="14000"/>
                </a:schemeClr>
              </a:gs>
              <a:gs pos="73000">
                <a:schemeClr val="accent5">
                  <a:alpha val="0"/>
                </a:schemeClr>
              </a:gs>
              <a:gs pos="36000">
                <a:schemeClr val="accent5">
                  <a:alpha val="7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6299432" y="5867400"/>
            <a:ext cx="990600" cy="990600"/>
          </a:xfrm>
          <a:prstGeom prst="ellipse">
            <a:avLst/>
          </a:prstGeom>
          <a:gradFill flip="none" rotWithShape="1">
            <a:gsLst>
              <a:gs pos="0">
                <a:schemeClr val="accent5">
                  <a:alpha val="14000"/>
                </a:schemeClr>
              </a:gs>
              <a:gs pos="66000">
                <a:schemeClr val="accent5">
                  <a:alpha val="0"/>
                </a:schemeClr>
              </a:gs>
              <a:gs pos="36000">
                <a:schemeClr val="accent5">
                  <a:alpha val="7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6299432" y="1676400"/>
            <a:ext cx="2819400" cy="2819400"/>
          </a:xfrm>
          <a:prstGeom prst="ellipse">
            <a:avLst/>
          </a:prstGeom>
          <a:gradFill flip="none" rotWithShape="1">
            <a:gsLst>
              <a:gs pos="0">
                <a:schemeClr val="accent5">
                  <a:alpha val="7000"/>
                </a:schemeClr>
              </a:gs>
              <a:gs pos="69000">
                <a:schemeClr val="accent5">
                  <a:alpha val="0"/>
                </a:schemeClr>
              </a:gs>
              <a:gs pos="36000">
                <a:schemeClr val="accent5">
                  <a:alpha val="6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0" y="2667000"/>
            <a:ext cx="4191000" cy="4191000"/>
          </a:xfrm>
          <a:prstGeom prst="ellipse">
            <a:avLst/>
          </a:prstGeom>
          <a:gradFill flip="none" rotWithShape="1">
            <a:gsLst>
              <a:gs pos="0">
                <a:schemeClr val="accent5">
                  <a:alpha val="11000"/>
                </a:schemeClr>
              </a:gs>
              <a:gs pos="75000">
                <a:schemeClr val="accent5">
                  <a:alpha val="0"/>
                </a:schemeClr>
              </a:gs>
              <a:gs pos="36000">
                <a:schemeClr val="accent5">
                  <a:alpha val="1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/>
          <p:cNvSpPr/>
          <p:nvPr/>
        </p:nvSpPr>
        <p:spPr>
          <a:xfrm>
            <a:off x="5689832" y="0"/>
            <a:ext cx="1600200" cy="16002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40000"/>
                  <a:lumOff val="60000"/>
                  <a:alpha val="14000"/>
                </a:schemeClr>
              </a:gs>
              <a:gs pos="73000">
                <a:schemeClr val="bg2">
                  <a:lumMod val="40000"/>
                  <a:lumOff val="60000"/>
                  <a:alpha val="0"/>
                </a:schemeClr>
              </a:gs>
              <a:gs pos="36000">
                <a:schemeClr val="bg2">
                  <a:lumMod val="40000"/>
                  <a:lumOff val="60000"/>
                  <a:alpha val="7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6299432" y="5870199"/>
            <a:ext cx="990600" cy="9906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40000"/>
                  <a:lumOff val="60000"/>
                  <a:alpha val="14000"/>
                </a:schemeClr>
              </a:gs>
              <a:gs pos="66000">
                <a:schemeClr val="bg2">
                  <a:lumMod val="40000"/>
                  <a:lumOff val="60000"/>
                  <a:alpha val="0"/>
                </a:schemeClr>
              </a:gs>
              <a:gs pos="36000">
                <a:schemeClr val="bg2">
                  <a:lumMod val="40000"/>
                  <a:lumOff val="60000"/>
                  <a:alpha val="7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/>
          <p:cNvSpPr/>
          <p:nvPr/>
        </p:nvSpPr>
        <p:spPr>
          <a:xfrm>
            <a:off x="0" y="2895600"/>
            <a:ext cx="2362200" cy="23622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40000"/>
                  <a:lumOff val="60000"/>
                  <a:alpha val="8000"/>
                </a:schemeClr>
              </a:gs>
              <a:gs pos="72000">
                <a:schemeClr val="bg2">
                  <a:lumMod val="40000"/>
                  <a:lumOff val="60000"/>
                  <a:alpha val="0"/>
                </a:schemeClr>
              </a:gs>
              <a:gs pos="36000">
                <a:schemeClr val="bg2">
                  <a:lumMod val="40000"/>
                  <a:lumOff val="60000"/>
                  <a:alpha val="8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0" y="2895600"/>
            <a:ext cx="2362200" cy="2362200"/>
          </a:xfrm>
          <a:prstGeom prst="ellipse">
            <a:avLst/>
          </a:prstGeom>
          <a:gradFill flip="none" rotWithShape="1">
            <a:gsLst>
              <a:gs pos="0">
                <a:schemeClr val="accent5">
                  <a:alpha val="8000"/>
                </a:schemeClr>
              </a:gs>
              <a:gs pos="72000">
                <a:schemeClr val="accent5">
                  <a:alpha val="0"/>
                </a:schemeClr>
              </a:gs>
              <a:gs pos="36000">
                <a:schemeClr val="accent5">
                  <a:alpha val="8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7206766" y="8695691"/>
            <a:ext cx="1323471" cy="2569209"/>
          </a:xfrm>
          <a:prstGeom prst="rect">
            <a:avLst/>
          </a:prstGeom>
          <a:solidFill>
            <a:srgbClr val="FF6600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Freeform 5"/>
          <p:cNvSpPr>
            <a:spLocks noEditPoints="1"/>
          </p:cNvSpPr>
          <p:nvPr/>
        </p:nvSpPr>
        <p:spPr bwMode="auto">
          <a:xfrm>
            <a:off x="0" y="0"/>
            <a:ext cx="9144000" cy="6858000"/>
          </a:xfrm>
          <a:custGeom>
            <a:avLst/>
            <a:gdLst>
              <a:gd name="T0" fmla="*/ 0 w 5760"/>
              <a:gd name="T1" fmla="*/ 0 h 4320"/>
              <a:gd name="T2" fmla="*/ 0 w 5760"/>
              <a:gd name="T3" fmla="*/ 4320 h 4320"/>
              <a:gd name="T4" fmla="*/ 5760 w 5760"/>
              <a:gd name="T5" fmla="*/ 4320 h 4320"/>
              <a:gd name="T6" fmla="*/ 5760 w 5760"/>
              <a:gd name="T7" fmla="*/ 0 h 4320"/>
              <a:gd name="T8" fmla="*/ 0 w 5760"/>
              <a:gd name="T9" fmla="*/ 0 h 4320"/>
              <a:gd name="T10" fmla="*/ 5444 w 5760"/>
              <a:gd name="T11" fmla="*/ 4004 h 4320"/>
              <a:gd name="T12" fmla="*/ 324 w 5760"/>
              <a:gd name="T13" fmla="*/ 4004 h 4320"/>
              <a:gd name="T14" fmla="*/ 324 w 5760"/>
              <a:gd name="T15" fmla="*/ 324 h 4320"/>
              <a:gd name="T16" fmla="*/ 5444 w 5760"/>
              <a:gd name="T17" fmla="*/ 324 h 4320"/>
              <a:gd name="T18" fmla="*/ 5444 w 5760"/>
              <a:gd name="T19" fmla="*/ 4004 h 43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760" h="4320">
                <a:moveTo>
                  <a:pt x="0" y="0"/>
                </a:moveTo>
                <a:lnTo>
                  <a:pt x="0" y="4320"/>
                </a:lnTo>
                <a:lnTo>
                  <a:pt x="5760" y="4320"/>
                </a:lnTo>
                <a:lnTo>
                  <a:pt x="5760" y="0"/>
                </a:lnTo>
                <a:lnTo>
                  <a:pt x="0" y="0"/>
                </a:lnTo>
                <a:close/>
                <a:moveTo>
                  <a:pt x="5444" y="4004"/>
                </a:moveTo>
                <a:lnTo>
                  <a:pt x="324" y="4004"/>
                </a:lnTo>
                <a:lnTo>
                  <a:pt x="324" y="324"/>
                </a:lnTo>
                <a:lnTo>
                  <a:pt x="5444" y="324"/>
                </a:lnTo>
                <a:lnTo>
                  <a:pt x="5444" y="4004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66440" y="927099"/>
            <a:ext cx="6343202" cy="7098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1" y="2489200"/>
            <a:ext cx="6343201" cy="353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39638" y="6365499"/>
            <a:ext cx="990599" cy="22865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 b="1" i="0">
                <a:solidFill>
                  <a:schemeClr val="accent1"/>
                </a:solidFill>
                <a:latin typeface="+mn-lt"/>
                <a:cs typeface="Helvetica Light"/>
              </a:defRPr>
            </a:lvl1pPr>
          </a:lstStyle>
          <a:p>
            <a:fld id="{EE9C0F9B-D930-42AB-9CF5-6AEBBE28FB9B}" type="datetime1">
              <a:rPr lang="en-US" smtClean="0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0843" y="6365498"/>
            <a:ext cx="3859795" cy="2286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 b="1" i="0">
                <a:solidFill>
                  <a:schemeClr val="accent1"/>
                </a:solidFill>
                <a:latin typeface="+mn-lt"/>
                <a:cs typeface="Helvetica Light"/>
              </a:defRPr>
            </a:lvl1pPr>
          </a:lstStyle>
          <a:p>
            <a:r>
              <a:rPr lang="en-US" altLang="en-US" smtClean="0"/>
              <a:t>Food and Beverage Department</a:t>
            </a:r>
            <a:endParaRPr lang="en-US" altLang="en-US"/>
          </a:p>
        </p:txBody>
      </p:sp>
      <p:sp>
        <p:nvSpPr>
          <p:cNvPr id="7" name="TextBox 6"/>
          <p:cNvSpPr txBox="1"/>
          <p:nvPr/>
        </p:nvSpPr>
        <p:spPr>
          <a:xfrm>
            <a:off x="6456601" y="5901645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3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tx1">
                    <a:tint val="75000"/>
                  </a:schemeClr>
                </a:solidFill>
                <a:latin typeface="+mn-lt"/>
                <a:cs typeface="Helvetica Light"/>
              </a:defRPr>
            </a:lvl1pPr>
          </a:lstStyle>
          <a:p>
            <a:fld id="{0B9E589F-425A-4565-9BA9-A715E5F460CA}" type="slidenum">
              <a:rPr lang="en-US" altLang="en-US" smtClean="0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72576253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01" r:id="rId1"/>
    <p:sldLayoutId id="2147483702" r:id="rId2"/>
    <p:sldLayoutId id="2147483703" r:id="rId3"/>
    <p:sldLayoutId id="2147483704" r:id="rId4"/>
    <p:sldLayoutId id="2147483705" r:id="rId5"/>
    <p:sldLayoutId id="2147483706" r:id="rId6"/>
    <p:sldLayoutId id="2147483707" r:id="rId7"/>
    <p:sldLayoutId id="2147483708" r:id="rId8"/>
    <p:sldLayoutId id="2147483709" r:id="rId9"/>
    <p:sldLayoutId id="2147483710" r:id="rId10"/>
    <p:sldLayoutId id="2147483711" r:id="rId11"/>
    <p:sldLayoutId id="2147483712" r:id="rId12"/>
    <p:sldLayoutId id="2147483713" r:id="rId13"/>
    <p:sldLayoutId id="2147483714" r:id="rId14"/>
    <p:sldLayoutId id="2147483715" r:id="rId15"/>
    <p:sldLayoutId id="2147483716" r:id="rId16"/>
    <p:sldLayoutId id="2147483717" r:id="rId17"/>
    <p:sldLayoutId id="2147483718" r:id="rId18"/>
    <p:sldLayoutId id="2147483719" r:id="rId19"/>
    <p:sldLayoutId id="2147483720" r:id="rId20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200" b="0" i="0" kern="1200">
          <a:solidFill>
            <a:schemeClr val="tx2"/>
          </a:solidFill>
          <a:latin typeface="+mj-lt"/>
          <a:ea typeface="+mj-ea"/>
          <a:cs typeface="Helvetica Light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bg1">
              <a:lumMod val="65000"/>
              <a:lumOff val="35000"/>
            </a:schemeClr>
          </a:solidFill>
          <a:latin typeface="+mn-lt"/>
          <a:ea typeface="+mn-ea"/>
          <a:cs typeface="Helvetica Light"/>
        </a:defRPr>
      </a:lvl1pPr>
      <a:lvl2pPr marL="685800" indent="-283464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bg1">
              <a:lumMod val="65000"/>
              <a:lumOff val="35000"/>
            </a:schemeClr>
          </a:solidFill>
          <a:latin typeface="+mn-lt"/>
          <a:ea typeface="+mn-ea"/>
          <a:cs typeface="Helvetica Light"/>
        </a:defRPr>
      </a:lvl2pPr>
      <a:lvl3pPr marL="96012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bg1">
              <a:lumMod val="65000"/>
              <a:lumOff val="35000"/>
            </a:schemeClr>
          </a:solidFill>
          <a:latin typeface="+mn-lt"/>
          <a:ea typeface="+mn-ea"/>
          <a:cs typeface="Helvetica Light"/>
        </a:defRPr>
      </a:lvl3pPr>
      <a:lvl4pPr marL="123444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bg1">
              <a:lumMod val="65000"/>
              <a:lumOff val="35000"/>
            </a:schemeClr>
          </a:solidFill>
          <a:latin typeface="+mn-lt"/>
          <a:ea typeface="+mn-ea"/>
          <a:cs typeface="Helvetica Light"/>
        </a:defRPr>
      </a:lvl4pPr>
      <a:lvl5pPr marL="150876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bg1">
              <a:lumMod val="65000"/>
              <a:lumOff val="35000"/>
            </a:schemeClr>
          </a:solidFill>
          <a:latin typeface="+mn-lt"/>
          <a:ea typeface="+mn-ea"/>
          <a:cs typeface="Helvetica Light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14400" y="990600"/>
            <a:ext cx="7772400" cy="1371600"/>
          </a:xfrm>
        </p:spPr>
        <p:txBody>
          <a:bodyPr>
            <a:normAutofit/>
          </a:bodyPr>
          <a:lstStyle/>
          <a:p>
            <a:r>
              <a:rPr lang="en-US" sz="2400" dirty="0">
                <a:latin typeface="Cataneo BT" pitchFamily="66" charset="0"/>
              </a:rPr>
              <a:t>Is it time to add a new entrée or two to your menu?</a:t>
            </a:r>
            <a:br>
              <a:rPr lang="en-US" sz="2400" dirty="0">
                <a:latin typeface="Cataneo BT" pitchFamily="66" charset="0"/>
              </a:rPr>
            </a:br>
            <a:r>
              <a:rPr lang="en-US" sz="2400" dirty="0">
                <a:latin typeface="Cataneo BT" pitchFamily="66" charset="0"/>
              </a:rPr>
              <a:t>If so, here are some things to consider:  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990600" y="3429000"/>
            <a:ext cx="6477000" cy="2590800"/>
          </a:xfrm>
        </p:spPr>
        <p:txBody>
          <a:bodyPr>
            <a:normAutofit lnSpcReduction="10000"/>
          </a:bodyPr>
          <a:lstStyle/>
          <a:p>
            <a:pPr>
              <a:lnSpc>
                <a:spcPct val="80000"/>
              </a:lnSpc>
            </a:pPr>
            <a:endParaRPr lang="en-US" sz="2400">
              <a:latin typeface="Cataneo BT" pitchFamily="66" charset="0"/>
            </a:endParaRPr>
          </a:p>
          <a:p>
            <a:pPr>
              <a:lnSpc>
                <a:spcPct val="80000"/>
              </a:lnSpc>
            </a:pPr>
            <a:r>
              <a:rPr lang="en-US" sz="2400">
                <a:latin typeface="Cataneo BT" pitchFamily="66" charset="0"/>
              </a:rPr>
              <a:t>Is it feasible?</a:t>
            </a:r>
          </a:p>
          <a:p>
            <a:pPr>
              <a:lnSpc>
                <a:spcPct val="80000"/>
              </a:lnSpc>
            </a:pPr>
            <a:r>
              <a:rPr lang="en-US" sz="2400">
                <a:latin typeface="Cataneo BT" pitchFamily="66" charset="0"/>
              </a:rPr>
              <a:t>What are the costs?</a:t>
            </a:r>
          </a:p>
          <a:p>
            <a:pPr>
              <a:lnSpc>
                <a:spcPct val="80000"/>
              </a:lnSpc>
            </a:pPr>
            <a:r>
              <a:rPr lang="en-US" sz="2400">
                <a:latin typeface="Cataneo BT" pitchFamily="66" charset="0"/>
              </a:rPr>
              <a:t>How will the item be received by Hotel clientele?</a:t>
            </a:r>
          </a:p>
          <a:p>
            <a:pPr>
              <a:lnSpc>
                <a:spcPct val="80000"/>
              </a:lnSpc>
            </a:pPr>
            <a:r>
              <a:rPr lang="en-US" sz="2400">
                <a:latin typeface="Cataneo BT" pitchFamily="66" charset="0"/>
              </a:rPr>
              <a:t>Does the item fit in with others similar on the menu?</a:t>
            </a:r>
          </a:p>
          <a:p>
            <a:pPr>
              <a:lnSpc>
                <a:spcPct val="80000"/>
              </a:lnSpc>
            </a:pPr>
            <a:endParaRPr lang="en-US" sz="2400">
              <a:latin typeface="Cataneo BT" pitchFamily="66" charset="0"/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/>
          <a:p>
            <a:fld id="{B66DFEC9-19CB-4809-A41F-8D1E3958A18C}" type="datetime1">
              <a:rPr lang="en-US"/>
              <a:pPr/>
              <a:t>3/30/2015</a:t>
            </a:fld>
            <a:endParaRPr lang="en-US" altLang="en-US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Food and Beverage Department</a:t>
            </a:r>
          </a:p>
        </p:txBody>
      </p:sp>
      <p:sp>
        <p:nvSpPr>
          <p:cNvPr id="2054" name="Line 6"/>
          <p:cNvSpPr>
            <a:spLocks noChangeShapeType="1"/>
          </p:cNvSpPr>
          <p:nvPr/>
        </p:nvSpPr>
        <p:spPr bwMode="auto">
          <a:xfrm>
            <a:off x="990600" y="3200400"/>
            <a:ext cx="75438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Cataneo BT" pitchFamily="66" charset="0"/>
              </a:rPr>
              <a:t>GUEST</a:t>
            </a:r>
            <a:r>
              <a:rPr lang="en-US"/>
              <a:t> </a:t>
            </a:r>
            <a:r>
              <a:rPr lang="en-US">
                <a:latin typeface="Cataneo BT" pitchFamily="66" charset="0"/>
              </a:rPr>
              <a:t>APPEAL</a:t>
            </a:r>
            <a:endParaRPr lang="en-US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1143000" y="1600200"/>
            <a:ext cx="3695700" cy="3657600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Type of food</a:t>
            </a:r>
          </a:p>
          <a:p>
            <a:pPr lvl="1"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First course, entrée, salad, dessert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Price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Quantity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Taste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Appearance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Variety</a:t>
            </a:r>
          </a:p>
          <a:p>
            <a:pPr>
              <a:lnSpc>
                <a:spcPct val="90000"/>
              </a:lnSpc>
            </a:pPr>
            <a:r>
              <a:rPr lang="en-US" sz="2400">
                <a:latin typeface="Cataneo BT" pitchFamily="66" charset="0"/>
              </a:rPr>
              <a:t>Healthfulness</a:t>
            </a:r>
          </a:p>
        </p:txBody>
      </p:sp>
      <p:sp>
        <p:nvSpPr>
          <p:cNvPr id="6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80B3C1-34B9-4DC1-B463-D7E9C8245CC7}" type="datetime1">
              <a:rPr lang="en-US"/>
              <a:pPr/>
              <a:t>3/30/2015</a:t>
            </a:fld>
            <a:endParaRPr lang="en-US" altLang="en-US"/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Food and Beverage Department</a:t>
            </a:r>
          </a:p>
        </p:txBody>
      </p:sp>
      <p:sp>
        <p:nvSpPr>
          <p:cNvPr id="12294" name="AutoShape 6"/>
          <p:cNvSpPr>
            <a:spLocks noChangeArrowheads="1"/>
          </p:cNvSpPr>
          <p:nvPr/>
        </p:nvSpPr>
        <p:spPr bwMode="auto">
          <a:xfrm>
            <a:off x="3352800" y="4191000"/>
            <a:ext cx="2971800" cy="1905000"/>
          </a:xfrm>
          <a:prstGeom prst="wedgeEllipseCallout">
            <a:avLst>
              <a:gd name="adj1" fmla="val -53898"/>
              <a:gd name="adj2" fmla="val 3050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en-US" sz="2000"/>
              <a:t>Keep in mind an increasing awareness of healthy eating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Cataneo BT" pitchFamily="66" charset="0"/>
              </a:rPr>
              <a:t>PREPARATION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76400"/>
            <a:ext cx="7543800" cy="42672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Time required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Skills required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Space required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Availability of ingredients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Compatibility with other menu items </a:t>
            </a:r>
          </a:p>
          <a:p>
            <a:pPr lvl="1"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equipment, timing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Extra personnel required</a:t>
            </a:r>
          </a:p>
          <a:p>
            <a:pPr>
              <a:lnSpc>
                <a:spcPct val="80000"/>
              </a:lnSpc>
            </a:pPr>
            <a:r>
              <a:rPr lang="en-US" sz="2800">
                <a:latin typeface="Cataneo BT" pitchFamily="66" charset="0"/>
              </a:rPr>
              <a:t>Training time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3B29B-5649-4DEC-B92C-E8390EF56876}" type="datetime1">
              <a:rPr lang="en-US"/>
              <a:pPr/>
              <a:t>3/30/2015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Food and Beverage Department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 Boardroom">
  <a:themeElements>
    <a:clrScheme name="ion-Auditorium-SD-Palette3-Staging7">
      <a:dk1>
        <a:sysClr val="windowText" lastClr="000000"/>
      </a:dk1>
      <a:lt1>
        <a:sysClr val="window" lastClr="FFFFFF"/>
      </a:lt1>
      <a:dk2>
        <a:srgbClr val="0E5580"/>
      </a:dk2>
      <a:lt2>
        <a:srgbClr val="EBEBEB"/>
      </a:lt2>
      <a:accent1>
        <a:srgbClr val="ACD433"/>
      </a:accent1>
      <a:accent2>
        <a:srgbClr val="E6C133"/>
      </a:accent2>
      <a:accent3>
        <a:srgbClr val="EF7A24"/>
      </a:accent3>
      <a:accent4>
        <a:srgbClr val="5AA0F5"/>
      </a:accent4>
      <a:accent5>
        <a:srgbClr val="75CEEC"/>
      </a:accent5>
      <a:accent6>
        <a:srgbClr val="65D6A0"/>
      </a:accent6>
      <a:hlink>
        <a:srgbClr val="C4E46E"/>
      </a:hlink>
      <a:folHlink>
        <a:srgbClr val="BDE0FB"/>
      </a:folHlink>
    </a:clrScheme>
    <a:fontScheme name="ion-Auditorium-SD-Palette3-Staging7">
      <a:majorFont>
        <a:latin typeface="Century Gothic" panose="020B0502020202020204"/>
        <a:ea typeface=""/>
        <a:cs typeface=""/>
      </a:majorFont>
      <a:minorFont>
        <a:latin typeface="Century Gothic" panose="020B0502020202020204"/>
        <a:ea typeface=""/>
        <a:cs typeface=""/>
      </a:minorFont>
    </a:fontScheme>
    <a:fmtScheme name="ion-Auditorium-SD-Palette3-Staging7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2000"/>
                <a:hueMod val="96000"/>
                <a:satMod val="128000"/>
                <a:lumMod val="114000"/>
              </a:schemeClr>
            </a:gs>
            <a:gs pos="100000">
              <a:schemeClr val="phClr">
                <a:tint val="100000"/>
                <a:shade val="62000"/>
                <a:hueMod val="100000"/>
                <a:satMod val="13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2000"/>
                <a:hueMod val="108000"/>
                <a:satMod val="164000"/>
                <a:lumMod val="69000"/>
              </a:schemeClr>
              <a:schemeClr val="phClr">
                <a:tint val="96000"/>
                <a:hueMod val="90000"/>
                <a:satMod val="130000"/>
                <a:lumMod val="134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A3AB87EF-B655-4FFF-8D05-F333AD7F2789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183</TotalTime>
  <Words>111</Words>
  <Application>Microsoft Office PowerPoint</Application>
  <PresentationFormat>On-screen Show (4:3)</PresentationFormat>
  <Paragraphs>31</Paragraphs>
  <Slides>3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  <vt:variant>
        <vt:lpstr>Custom Shows</vt:lpstr>
      </vt:variant>
      <vt:variant>
        <vt:i4>1</vt:i4>
      </vt:variant>
    </vt:vector>
  </HeadingPairs>
  <TitlesOfParts>
    <vt:vector size="10" baseType="lpstr">
      <vt:lpstr>Arial</vt:lpstr>
      <vt:lpstr>Cataneo BT</vt:lpstr>
      <vt:lpstr>Century Gothic</vt:lpstr>
      <vt:lpstr>Helvetica Light</vt:lpstr>
      <vt:lpstr>Wingdings 3</vt:lpstr>
      <vt:lpstr>Ion Boardroom</vt:lpstr>
      <vt:lpstr>Is it time to add a new entrée or two to your menu? If so, here are some things to consider:  </vt:lpstr>
      <vt:lpstr>GUEST APPEAL</vt:lpstr>
      <vt:lpstr>PREPARATION</vt:lpstr>
      <vt:lpstr>Custom Show 1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Is it time to add a new entrée or two to your menu? If so, here are some things to consider:</dc:title>
  <dc:creator>GO! Series</dc:creator>
  <cp:lastModifiedBy>Shelley Gaskin</cp:lastModifiedBy>
  <cp:revision>24</cp:revision>
  <dcterms:created xsi:type="dcterms:W3CDTF">2006-04-26T18:50:21Z</dcterms:created>
  <dcterms:modified xsi:type="dcterms:W3CDTF">2015-03-30T22:18:10Z</dcterms:modified>
</cp:coreProperties>
</file>

<file path=docProps/thumbnail.jpeg>
</file>