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2" r:id="rId1"/>
  </p:sldMasterIdLst>
  <p:notesMasterIdLst>
    <p:notesMasterId r:id="rId5"/>
  </p:notes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1176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2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FA84A16-0214-4FE1-98FB-221640AA8D0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93870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C6B44ED-DD77-4707-971B-2DF600B20DC8}" type="slidenum">
              <a:rPr lang="en-US"/>
              <a:pPr/>
              <a:t>2</a:t>
            </a:fld>
            <a:endParaRPr lang="en-US"/>
          </a:p>
        </p:txBody>
      </p:sp>
      <p:sp>
        <p:nvSpPr>
          <p:cNvPr id="11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 full copy of the Hotel’s Mission Statement is provided.</a:t>
            </a:r>
          </a:p>
        </p:txBody>
      </p:sp>
    </p:spTree>
    <p:extLst>
      <p:ext uri="{BB962C8B-B14F-4D97-AF65-F5344CB8AC3E}">
        <p14:creationId xmlns:p14="http://schemas.microsoft.com/office/powerpoint/2010/main" val="4164569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52380B-07C5-488A-90D4-F750FBC209FA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83A591-A77B-4321-9311-6C55A6FE77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7190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8065087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474654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980744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Freeform 31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2282783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 27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92834248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928B1D-A52C-4A63-8F13-C4140D2A1539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52A9F-877C-426E-840C-BCE529B0942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084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1944C-BA1C-494E-B612-3247A9E41C02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1AD54-B7B4-4993-9D40-836C9E44A6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909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A1E31-A548-4D3D-9643-DC86353D2BDE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F024E5-B4DF-488D-ADCE-14DE9410EBD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1418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CFDF1-27FB-47FD-A129-49F98CD861DC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0F9A2-DDFC-4F26-8995-0E8041D5E2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806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ED556-7208-4AFD-A97D-EB4470FCAB9B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4253D-AC39-4EC4-A8B7-87237145668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215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Straight Connector 1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Freeform 28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0062F-E8D3-45B8-9A11-5949DC25FE81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97BA03-916D-4E43-8326-98FF7079301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421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6440C-C50F-4524-851B-8FD7D4386382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1DB7F-0297-4ACE-B769-7137F227559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394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5" name="Straight Connector 14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FC6A-6978-4A29-B961-DFC3A5A6817E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DAF6A-4A50-49A5-81C1-67E4CD40A3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038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57E72-6C5A-4E15-9842-746CC92C9A89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2D70A-20F0-4C90-8AB5-76F6B78D050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96722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341B8-A789-48E5-A86A-6062DA136CCF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35F7-FE6B-493E-9447-AD2E8499253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935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02D16F-2D28-4343-8BAD-1413877A2EB3}" type="datetime1">
              <a:rPr lang="en-US" smtClean="0"/>
              <a:pPr/>
              <a:t>11/16/2012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61642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  <p:sldLayoutId id="2147483705" r:id="rId13"/>
    <p:sldLayoutId id="2147483706" r:id="rId14"/>
    <p:sldLayoutId id="2147483707" r:id="rId15"/>
    <p:sldLayoutId id="2147483708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609600"/>
            <a:ext cx="6965950" cy="2057400"/>
          </a:xfrm>
        </p:spPr>
        <p:txBody>
          <a:bodyPr/>
          <a:lstStyle/>
          <a:p>
            <a:r>
              <a:rPr lang="en-US" sz="3600" dirty="0"/>
              <a:t>WELCOME TO EMPLOYMENT WITH BELL ORCHID HOTEL IN </a:t>
            </a:r>
            <a:r>
              <a:rPr lang="en-US" sz="3600" dirty="0" smtClean="0"/>
              <a:t>SANTA BARBARA, CA</a:t>
            </a:r>
            <a:endParaRPr lang="en-US" sz="3600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743200" y="3733800"/>
            <a:ext cx="4724400" cy="1752600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80000"/>
              </a:lnSpc>
            </a:pPr>
            <a:r>
              <a:rPr lang="en-US" sz="2400" dirty="0"/>
              <a:t>Bell Orchid Hotel</a:t>
            </a:r>
          </a:p>
          <a:p>
            <a:r>
              <a:rPr lang="en-US" sz="2400" dirty="0" smtClean="0"/>
              <a:t>14 Glebe Point Road</a:t>
            </a:r>
          </a:p>
          <a:p>
            <a:r>
              <a:rPr lang="en-US" sz="2400" dirty="0" smtClean="0"/>
              <a:t>Santa Barbara, CA</a:t>
            </a:r>
          </a:p>
          <a:p>
            <a:r>
              <a:rPr lang="en-US" sz="2400" dirty="0" smtClean="0"/>
              <a:t>(805) 5556-3500 </a:t>
            </a:r>
            <a:r>
              <a:rPr lang="en-US" sz="2400" dirty="0">
                <a:hlinkClick r:id="rId2"/>
              </a:rPr>
              <a:t>www.bellorchidhotel.com</a:t>
            </a:r>
            <a:endParaRPr lang="en-US" sz="2400" dirty="0"/>
          </a:p>
        </p:txBody>
      </p:sp>
      <p:sp>
        <p:nvSpPr>
          <p:cNvPr id="5" name="Rectangle 59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3BC8A65-A044-40A2-B074-12D3D0C04C13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6" name="Rectangle 6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HR Department -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20000"/>
              </a:lnSpc>
            </a:pPr>
            <a:r>
              <a:rPr lang="en-US"/>
              <a:t>History and Opening</a:t>
            </a:r>
          </a:p>
          <a:p>
            <a:pPr>
              <a:lnSpc>
                <a:spcPct val="120000"/>
              </a:lnSpc>
            </a:pPr>
            <a:r>
              <a:rPr lang="en-US"/>
              <a:t>Hotel Mission </a:t>
            </a:r>
          </a:p>
          <a:p>
            <a:pPr lvl="1">
              <a:lnSpc>
                <a:spcPct val="120000"/>
              </a:lnSpc>
            </a:pPr>
            <a:r>
              <a:rPr lang="en-US"/>
              <a:t>Mission Statement provided</a:t>
            </a:r>
          </a:p>
          <a:p>
            <a:pPr>
              <a:lnSpc>
                <a:spcPct val="120000"/>
              </a:lnSpc>
            </a:pPr>
            <a:r>
              <a:rPr lang="en-US"/>
              <a:t>Guest Service</a:t>
            </a:r>
          </a:p>
          <a:p>
            <a:pPr>
              <a:lnSpc>
                <a:spcPct val="120000"/>
              </a:lnSpc>
            </a:pPr>
            <a:r>
              <a:rPr lang="en-US"/>
              <a:t>Teamwork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DAD3F5-1F81-4197-ABEE-DFB35C2F653C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HR Department - Bell Orchid Hotel</a:t>
            </a:r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>
            <a:off x="381000" y="1295400"/>
            <a:ext cx="7010400" cy="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POLICIES AND PROCEDURES: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	Dress codes and uniforms</a:t>
            </a:r>
          </a:p>
          <a:p>
            <a:pPr>
              <a:lnSpc>
                <a:spcPct val="90000"/>
              </a:lnSpc>
            </a:pPr>
            <a:r>
              <a:rPr lang="en-US"/>
              <a:t>	Staff parking</a:t>
            </a:r>
          </a:p>
          <a:p>
            <a:pPr>
              <a:lnSpc>
                <a:spcPct val="90000"/>
              </a:lnSpc>
            </a:pPr>
            <a:r>
              <a:rPr lang="en-US"/>
              <a:t>	Holidays, sick time, jury duty, vacations</a:t>
            </a:r>
          </a:p>
          <a:p>
            <a:pPr lvl="1">
              <a:lnSpc>
                <a:spcPct val="90000"/>
              </a:lnSpc>
            </a:pPr>
            <a:r>
              <a:rPr lang="en-US"/>
              <a:t> Holiday schedule provided</a:t>
            </a:r>
          </a:p>
          <a:p>
            <a:pPr>
              <a:lnSpc>
                <a:spcPct val="90000"/>
              </a:lnSpc>
            </a:pPr>
            <a:r>
              <a:rPr lang="en-US"/>
              <a:t>	Compensation</a:t>
            </a:r>
          </a:p>
          <a:p>
            <a:pPr>
              <a:lnSpc>
                <a:spcPct val="90000"/>
              </a:lnSpc>
            </a:pPr>
            <a:r>
              <a:rPr lang="en-US"/>
              <a:t>	Equal Employment Opportunity policy</a:t>
            </a:r>
          </a:p>
          <a:p>
            <a:pPr>
              <a:lnSpc>
                <a:spcPct val="90000"/>
              </a:lnSpc>
            </a:pPr>
            <a:r>
              <a:rPr lang="en-US"/>
              <a:t>	Schedules and hours</a:t>
            </a:r>
          </a:p>
          <a:p>
            <a:pPr>
              <a:lnSpc>
                <a:spcPct val="90000"/>
              </a:lnSpc>
            </a:pPr>
            <a:r>
              <a:rPr lang="en-US"/>
              <a:t>	Guest and Staff Safety and Security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C8B26-49C0-49EF-9519-F7DF5E598468}" type="datetime1">
              <a:rPr lang="en-US"/>
              <a:pPr/>
              <a:t>11/16/2012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HR Department - Bell Orchid Hotel</a:t>
            </a:r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>
            <a:off x="381000" y="1295400"/>
            <a:ext cx="6781800" cy="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cover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 SD - core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100</TotalTime>
  <Words>79</Words>
  <Application>Microsoft Office PowerPoint</Application>
  <PresentationFormat>On-screen Show (4:3)</PresentationFormat>
  <Paragraphs>28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Garamond</vt:lpstr>
      <vt:lpstr>Trebuchet MS</vt:lpstr>
      <vt:lpstr>Wingdings 3</vt:lpstr>
      <vt:lpstr>Facet</vt:lpstr>
      <vt:lpstr>WELCOME TO EMPLOYMENT WITH BELL ORCHID HOTEL IN SANTA BARBARA, CA</vt:lpstr>
      <vt:lpstr>Bell Orchid Hotel</vt:lpstr>
      <vt:lpstr>POLICIES AND PROCEDURES: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 TO EMPLOYMENT WITH BELL ORCHID HOTEL IN SAN DIEGO!</dc:title>
  <dc:creator>GO! Series</dc:creator>
  <cp:lastModifiedBy>Firstname Lastname</cp:lastModifiedBy>
  <cp:revision>16</cp:revision>
  <dcterms:created xsi:type="dcterms:W3CDTF">2006-04-27T16:47:16Z</dcterms:created>
  <dcterms:modified xsi:type="dcterms:W3CDTF">2012-11-16T21:36:55Z</dcterms:modified>
</cp:coreProperties>
</file>

<file path=docProps/thumbnail.jpeg>
</file>