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387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4164569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80B-07C5-488A-90D4-F750FBC209F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3A591-A77B-4321-9311-6C55A6FE7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1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65087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4654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80744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282783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2834248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8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0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1E31-A548-4D3D-9643-DC86353D2BD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8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2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9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3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7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3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16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 dirty="0"/>
              <a:t>WELCOME TO EMPLOYMENT WITH BELL ORCHID HOTEL IN </a:t>
            </a:r>
            <a:r>
              <a:rPr lang="en-US" sz="3600" dirty="0" smtClean="0"/>
              <a:t>SANTA BARBARA, CA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Bell Orchid Hotel</a:t>
            </a:r>
          </a:p>
          <a:p>
            <a:r>
              <a:rPr lang="en-US" sz="2400" dirty="0" smtClean="0"/>
              <a:t>14 Glebe Point Road</a:t>
            </a:r>
          </a:p>
          <a:p>
            <a:r>
              <a:rPr lang="en-US" sz="2400" dirty="0" smtClean="0"/>
              <a:t>Santa Barbara, CA</a:t>
            </a:r>
          </a:p>
          <a:p>
            <a:r>
              <a:rPr lang="en-US" sz="2400" dirty="0" smtClean="0"/>
              <a:t>(805) 5556-3500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3BC8A65-A044-40A2-B074-12D3D0C04C1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D3F5-1F81-4197-ABEE-DFB35C2F653C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 AND PROCEDURES: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	Dress codes and uniforms</a:t>
            </a:r>
          </a:p>
          <a:p>
            <a:pPr>
              <a:lnSpc>
                <a:spcPct val="90000"/>
              </a:lnSpc>
            </a:pPr>
            <a:r>
              <a:rPr lang="en-US"/>
              <a:t>	Staff parking</a:t>
            </a:r>
          </a:p>
          <a:p>
            <a:pPr>
              <a:lnSpc>
                <a:spcPct val="90000"/>
              </a:lnSpc>
            </a:pPr>
            <a:r>
              <a:rPr lang="en-US"/>
              <a:t>	Holidays, sick time, jury duty, vacations</a:t>
            </a:r>
          </a:p>
          <a:p>
            <a:pPr lvl="1">
              <a:lnSpc>
                <a:spcPct val="90000"/>
              </a:lnSpc>
            </a:pPr>
            <a:r>
              <a:rPr lang="en-US"/>
              <a:t> Holiday schedule provided</a:t>
            </a:r>
          </a:p>
          <a:p>
            <a:pPr>
              <a:lnSpc>
                <a:spcPct val="90000"/>
              </a:lnSpc>
            </a:pPr>
            <a:r>
              <a:rPr lang="en-US"/>
              <a:t>	Compensation</a:t>
            </a:r>
          </a:p>
          <a:p>
            <a:pPr>
              <a:lnSpc>
                <a:spcPct val="90000"/>
              </a:lnSpc>
            </a:pPr>
            <a:r>
              <a:rPr lang="en-US"/>
              <a:t>	Equal Employment Opportunity policy</a:t>
            </a:r>
          </a:p>
          <a:p>
            <a:pPr>
              <a:lnSpc>
                <a:spcPct val="90000"/>
              </a:lnSpc>
            </a:pPr>
            <a:r>
              <a:rPr lang="en-US"/>
              <a:t>	Schedules and hours</a:t>
            </a:r>
          </a:p>
          <a:p>
            <a:pPr>
              <a:lnSpc>
                <a:spcPct val="90000"/>
              </a:lnSpc>
            </a:pPr>
            <a:r>
              <a:rPr lang="en-US"/>
              <a:t>	Guest and Staff Safety and Security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8B26-49C0-49EF-9519-F7DF5E598468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295400"/>
            <a:ext cx="678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79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Garamond</vt:lpstr>
      <vt:lpstr>Trebuchet MS</vt:lpstr>
      <vt:lpstr>Wingdings 3</vt:lpstr>
      <vt:lpstr>Facet</vt:lpstr>
      <vt:lpstr>WELCOME TO EMPLOYMENT WITH BELL ORCHID HOTEL IN SANTA BARBARA, CA</vt:lpstr>
      <vt:lpstr>Bell Orchid Hotel</vt:lpstr>
      <vt:lpstr>POLICIES AND PROCEDURES: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lastModifiedBy>Firstname Lastname</cp:lastModifiedBy>
  <cp:revision>16</cp:revision>
  <dcterms:created xsi:type="dcterms:W3CDTF">2006-04-27T16:47:16Z</dcterms:created>
  <dcterms:modified xsi:type="dcterms:W3CDTF">2012-11-16T21:36:55Z</dcterms:modified>
</cp:coreProperties>
</file>