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0C635A-BE58-44CE-9752-CD8611F69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77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5DD92-F2AE-49C1-9357-B3379BAB56CD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150492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6AAF875-B8C8-4304-BBB7-FC5CE01C1D3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F1A9B4-B5F1-47D3-9575-9559C7120D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CEB5C3-7500-4C52-8D3D-2683BD2642D9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70669-64FD-4FE1-B47F-F5626C224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7C563-AA8F-45BD-B34E-1EA46DACB5B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A2EC2-E872-47CE-850F-90BC07F68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2EB990F-E5DA-4256-9524-33B6CB14541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3109B9-802A-472C-8751-208BC8631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C3ED3E-2128-4636-83FD-F34ACA9EC412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B9D69-6423-4C0B-9C5D-933FF0B5F5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3059-3E1B-430D-A6B4-A70D4AC58AE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AD028-DF01-4AF9-A32A-88A065545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5C9E5-4625-462F-B929-4C7DDF9BA79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1878A-6854-4942-BEE3-4965A0B49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4E6C7F-A687-4812-A1C3-A668D9C1E26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F57EE-B277-4629-AA15-5AFB1A4053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C7011-0BCA-4E0C-B28B-627AB1DB89D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94398-5DBC-4A28-98D0-26E742E29E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31EDEB-6F1E-4B0B-A473-109E9C25722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F0962-F449-4E47-A25C-37A9C492F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369A8-EA81-4B44-9974-5F0E9507061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B263C-1896-4BD2-9825-C709E24280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0D62EA-E18E-4F92-ABE6-791F33E90439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02991-6FF6-4807-B056-98700A24C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E4E3805-19D5-452E-A46B-9A01B653D97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D5E63A2-6AC3-48E3-B7F2-7D731BE0EB3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E7343CC5-2B82-4DA7-AEB5-82B2E6D629F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MARKETING PLAN, JULY – DECEMBER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581400"/>
            <a:ext cx="55626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/>
              <a:t>Bell Orchid Hotel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1000 Harbor Drive </a:t>
            </a:r>
          </a:p>
          <a:p>
            <a:pPr>
              <a:lnSpc>
                <a:spcPct val="80000"/>
              </a:lnSpc>
            </a:pPr>
            <a:r>
              <a:rPr lang="en-US" sz="2400"/>
              <a:t>San Diego, California 92101</a:t>
            </a:r>
          </a:p>
          <a:p>
            <a:pPr>
              <a:lnSpc>
                <a:spcPct val="80000"/>
              </a:lnSpc>
            </a:pPr>
            <a:r>
              <a:rPr lang="en-US" sz="2400"/>
              <a:t>(619) 291-4500 Fax (619) 291-4508</a:t>
            </a:r>
          </a:p>
          <a:p>
            <a:pPr>
              <a:lnSpc>
                <a:spcPct val="80000"/>
              </a:lnSpc>
            </a:pPr>
            <a:r>
              <a:rPr lang="en-US" sz="2400"/>
              <a:t>website:  </a:t>
            </a:r>
            <a:r>
              <a:rPr lang="en-US" sz="2400">
                <a:hlinkClick r:id="rId2"/>
              </a:rPr>
              <a:t>www.bellorchidhotel.com</a:t>
            </a:r>
            <a:endParaRPr lang="en-US" sz="2400"/>
          </a:p>
        </p:txBody>
      </p:sp>
      <p:pic>
        <p:nvPicPr>
          <p:cNvPr id="2052" name="Picture 4" descr="Bell Orch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429000"/>
            <a:ext cx="285750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C81-497A-4B65-B8D4-806AD213580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/>
              <a:t>First Six Months of Operation</a:t>
            </a:r>
          </a:p>
          <a:p>
            <a:pPr lvl="1">
              <a:lnSpc>
                <a:spcPct val="200000"/>
              </a:lnSpc>
            </a:pPr>
            <a:r>
              <a:rPr lang="en-US" sz="2000"/>
              <a:t>January - June</a:t>
            </a:r>
          </a:p>
          <a:p>
            <a:pPr>
              <a:lnSpc>
                <a:spcPct val="200000"/>
              </a:lnSpc>
            </a:pPr>
            <a:r>
              <a:rPr lang="en-US" sz="2400"/>
              <a:t>Mission Statement</a:t>
            </a:r>
          </a:p>
          <a:p>
            <a:pPr>
              <a:lnSpc>
                <a:spcPct val="200000"/>
              </a:lnSpc>
            </a:pPr>
            <a:r>
              <a:rPr lang="en-US" sz="2400"/>
              <a:t>Hotel Philosophy and Goals</a:t>
            </a:r>
          </a:p>
          <a:p>
            <a:pPr>
              <a:lnSpc>
                <a:spcPct val="200000"/>
              </a:lnSpc>
            </a:pPr>
            <a:r>
              <a:rPr lang="en-US" sz="2400"/>
              <a:t>Marketing Achievements, January – June 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609600" y="1600200"/>
            <a:ext cx="7543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167F-D3F3-4BFE-B2AA-0EA53856BF0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COMPETITIVE ANALYSIS and MARKET TRENDS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000"/>
              <a:t>Strengths and Weaknesses</a:t>
            </a:r>
          </a:p>
          <a:p>
            <a:pPr>
              <a:lnSpc>
                <a:spcPct val="200000"/>
              </a:lnSpc>
            </a:pPr>
            <a:r>
              <a:rPr lang="en-US" sz="2000"/>
              <a:t>Price Structure</a:t>
            </a:r>
          </a:p>
          <a:p>
            <a:pPr>
              <a:lnSpc>
                <a:spcPct val="200000"/>
              </a:lnSpc>
            </a:pPr>
            <a:r>
              <a:rPr lang="en-US" sz="2000"/>
              <a:t>Occupancy and ADR Trends</a:t>
            </a:r>
          </a:p>
          <a:p>
            <a:pPr>
              <a:lnSpc>
                <a:spcPct val="200000"/>
              </a:lnSpc>
            </a:pPr>
            <a:r>
              <a:rPr lang="en-US" sz="2000"/>
              <a:t>Rooms and Facilities</a:t>
            </a:r>
          </a:p>
          <a:p>
            <a:pPr lvl="1">
              <a:lnSpc>
                <a:spcPct val="200000"/>
              </a:lnSpc>
            </a:pPr>
            <a:r>
              <a:rPr lang="en-US" sz="1800"/>
              <a:t>Room Mix and Location</a:t>
            </a:r>
          </a:p>
          <a:p>
            <a:pPr>
              <a:lnSpc>
                <a:spcPct val="200000"/>
              </a:lnSpc>
            </a:pPr>
            <a:r>
              <a:rPr lang="en-US" sz="2000"/>
              <a:t>Market Share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124200" y="2133600"/>
            <a:ext cx="3352800" cy="1066800"/>
          </a:xfrm>
          <a:prstGeom prst="wedgeEllipseCallout">
            <a:avLst>
              <a:gd name="adj1" fmla="val -62833"/>
              <a:gd name="adj2" fmla="val 5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Detailed Summary of Price Structure provided.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Calligraph421 BT"/>
        <a:ea typeface=""/>
        <a:cs typeface=""/>
      </a:majorFont>
      <a:minorFont>
        <a:latin typeface="Calligraph421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124</TotalTime>
  <Words>119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Calligraph421 BT</vt:lpstr>
      <vt:lpstr>Wingdings</vt:lpstr>
      <vt:lpstr>Mountain Top</vt:lpstr>
      <vt:lpstr>MARKETING PLAN, JULY – DECEMBER</vt:lpstr>
      <vt:lpstr>SUMMARY</vt:lpstr>
      <vt:lpstr>COMPETITIVE ANALYSIS and MARKET TRENDS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GO! Series</dc:creator>
  <cp:lastModifiedBy>Shelley Gaskin</cp:lastModifiedBy>
  <cp:revision>24</cp:revision>
  <dcterms:created xsi:type="dcterms:W3CDTF">2006-04-28T18:05:20Z</dcterms:created>
  <dcterms:modified xsi:type="dcterms:W3CDTF">2015-03-30T22:20:55Z</dcterms:modified>
</cp:coreProperties>
</file>