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4" r:id="rId1"/>
  </p:sldMasterIdLst>
  <p:notesMasterIdLst>
    <p:notesMasterId r:id="rId5"/>
  </p:notesMasterIdLst>
  <p:handoutMasterIdLst>
    <p:handoutMasterId r:id="rId6"/>
  </p:handout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06-04-26T11:00:13.470" idx="2">
    <p:pos x="10" y="10"/>
    <p:text>This is not the complete context of the Mission Statement; the entire Statement is provided with other documentation.</p:text>
  </p:cm>
</p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554E988-D53C-47DC-8193-C6B17D9012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1610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3C5C5182-C9C8-4C67-AEFF-69653751A59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76817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87B5CEB-9D16-46E4-AAED-45E085054088}" type="slidenum">
              <a:rPr lang="en-US"/>
              <a:pPr/>
              <a:t>3</a:t>
            </a:fld>
            <a:endParaRPr lang="en-US"/>
          </a:p>
        </p:txBody>
      </p:sp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 full copy of the Hotel’s Mission Statement will be provided.</a:t>
            </a:r>
          </a:p>
        </p:txBody>
      </p:sp>
    </p:spTree>
    <p:extLst>
      <p:ext uri="{BB962C8B-B14F-4D97-AF65-F5344CB8AC3E}">
        <p14:creationId xmlns:p14="http://schemas.microsoft.com/office/powerpoint/2010/main" val="32087400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9E3A6-F330-48A8-BB1C-196DFB2DF9A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C2036C-EDF9-47EB-B15B-F2E71EA583A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1667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6410060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1017857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5859185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Freeform 31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3198601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 27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4776887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37A030-DB32-4193-A509-622FF77C60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83542-B3D7-4E72-A486-4E52847E5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24517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B98832-357A-4D87-8412-1B12B871B9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BE2BC-D943-4E46-9F06-83E0215F405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8868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42AE7-52E7-4CA6-935D-012DD742C68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5FD1-FB02-4D47-AD62-FB627E6C31F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2696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08C8D2-E90F-4B1F-9CAB-367F011D337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B52C2-C4D3-497A-809F-F80D69B8397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9039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08D35-A182-4E19-ABB1-4D673F914724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62F73-6B5C-45E4-A683-865C9EB20EE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902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Straight Connector 1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Freeform 28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0EB11E-A128-42F7-8770-F2D3DD4D0BB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D1ED01-2FF0-4275-8239-C129B0407CF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88855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8EA69C-8A7C-409C-A76E-E0AB4D7452FE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D5A30-5171-44E7-93BA-E8512BFAF91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6096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5" name="Straight Connector 14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2A16DE-E295-49E1-B815-953EAE39662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B74497-77E8-4A2D-B6D1-24E6739F243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251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EB094-7055-43B3-B9F0-2A1C73FA130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79F3CB-EBAF-462C-A53A-41E0F880572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411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85000"/>
                <a:lumOff val="1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C7AD45-3CFA-4DE1-BC71-1FF4DD3DFBE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10392-8293-4F92-92CF-4F2BC0C9BEF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973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739403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5" r:id="rId1"/>
    <p:sldLayoutId id="2147483706" r:id="rId2"/>
    <p:sldLayoutId id="2147483707" r:id="rId3"/>
    <p:sldLayoutId id="2147483708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  <p:sldLayoutId id="2147483716" r:id="rId12"/>
    <p:sldLayoutId id="2147483717" r:id="rId13"/>
    <p:sldLayoutId id="2147483718" r:id="rId14"/>
    <p:sldLayoutId id="2147483719" r:id="rId15"/>
    <p:sldLayoutId id="2147483720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>
                <a:latin typeface="Book Antiqua" pitchFamily="18" charset="0"/>
              </a:rPr>
              <a:t>LOAN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Presented to Loan Officers of </a:t>
            </a:r>
            <a:r>
              <a:rPr lang="en-US" sz="2400" dirty="0" smtClean="0">
                <a:latin typeface="Bookman Old Style" pitchFamily="18" charset="0"/>
              </a:rPr>
              <a:t>Commonwealth </a:t>
            </a:r>
            <a:r>
              <a:rPr lang="en-US" sz="2400" dirty="0">
                <a:latin typeface="Bookman Old Style" pitchFamily="18" charset="0"/>
              </a:rPr>
              <a:t>Bank </a:t>
            </a:r>
          </a:p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June 15</a:t>
            </a:r>
          </a:p>
          <a:p>
            <a:pPr>
              <a:lnSpc>
                <a:spcPct val="80000"/>
              </a:lnSpc>
            </a:pPr>
            <a:r>
              <a:rPr lang="en-US" sz="2400" dirty="0" smtClean="0">
                <a:latin typeface="Bookman Old Style" pitchFamily="18" charset="0"/>
              </a:rPr>
              <a:t>Commonwealth </a:t>
            </a:r>
            <a:r>
              <a:rPr lang="en-US" sz="2400" dirty="0">
                <a:latin typeface="Bookman Old Style" pitchFamily="18" charset="0"/>
              </a:rPr>
              <a:t>Bank, </a:t>
            </a:r>
            <a:r>
              <a:rPr lang="en-US" sz="2400" dirty="0" smtClean="0">
                <a:latin typeface="Bookman Old Style" pitchFamily="18" charset="0"/>
              </a:rPr>
              <a:t>Santa Barbara, CA</a:t>
            </a:r>
            <a:endParaRPr lang="en-US" sz="2400" dirty="0">
              <a:latin typeface="Bookman Old Style" pitchFamily="18" charset="0"/>
            </a:endParaRPr>
          </a:p>
        </p:txBody>
      </p:sp>
      <p:sp>
        <p:nvSpPr>
          <p:cNvPr id="5" name="Rectangle 1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9316D55-A536-4CA3-A2AA-1E68E284D6DA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2052" name="Line 4"/>
          <p:cNvSpPr>
            <a:spLocks noChangeShapeType="1"/>
          </p:cNvSpPr>
          <p:nvPr/>
        </p:nvSpPr>
        <p:spPr bwMode="auto">
          <a:xfrm>
            <a:off x="457200" y="3276600"/>
            <a:ext cx="81534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>
                <a:latin typeface="Book Antiqua" pitchFamily="18" charset="0"/>
              </a:rPr>
              <a:t>Table of Contents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95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MISSION STATEMENT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DESCRIPTION OF BELL ORCHID HOTEL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HOTEL FACILITIES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REVENUE AND EXPENSES – FIRST SIX MONTHS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ANTICIPATED REVENUE AND EXPENSES, JULY – DECEMBER 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DOCUMENTATION PROVIDED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DFC11-0D2E-47D8-B558-1F8EA91ADDD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Mission Statement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 dirty="0">
                <a:latin typeface="Book Antiqua" pitchFamily="18" charset="0"/>
              </a:rPr>
              <a:t>To be recognized as one of the leading four-star, full service hotels in </a:t>
            </a:r>
            <a:r>
              <a:rPr lang="en-US" dirty="0" smtClean="0">
                <a:latin typeface="Book Antiqua" pitchFamily="18" charset="0"/>
              </a:rPr>
              <a:t>Santa Barbara, California.  </a:t>
            </a:r>
            <a:r>
              <a:rPr lang="en-US" dirty="0">
                <a:latin typeface="Book Antiqua" pitchFamily="18" charset="0"/>
              </a:rPr>
              <a:t>We will combine the genuine warmth and vitality of this city with the tradition and charm of Europe … The community will be proud of the hotel and see it as a vital part of the city and its waterfront.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3B3F96-61FF-4465-85ED-7651B07080C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 SD - core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137</TotalTime>
  <Words>137</Words>
  <Application>Microsoft Office PowerPoint</Application>
  <PresentationFormat>On-screen Show (4:3)</PresentationFormat>
  <Paragraphs>22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1" baseType="lpstr">
      <vt:lpstr>Arial</vt:lpstr>
      <vt:lpstr>Book Antiqua</vt:lpstr>
      <vt:lpstr>Bookman Old Style</vt:lpstr>
      <vt:lpstr>Garamond</vt:lpstr>
      <vt:lpstr>Trebuchet MS</vt:lpstr>
      <vt:lpstr>Wingdings</vt:lpstr>
      <vt:lpstr>Wingdings 3</vt:lpstr>
      <vt:lpstr>Facet</vt:lpstr>
      <vt:lpstr>LOAN PRESENTATION</vt:lpstr>
      <vt:lpstr>Table of Contents</vt:lpstr>
      <vt:lpstr>Mission Statement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LOAN PRESENTATION</dc:title>
  <dc:creator>GO! Series</dc:creator>
  <cp:lastModifiedBy>Fred Gaskin</cp:lastModifiedBy>
  <cp:revision>16</cp:revision>
  <dcterms:created xsi:type="dcterms:W3CDTF">2006-04-26T16:17:11Z</dcterms:created>
  <dcterms:modified xsi:type="dcterms:W3CDTF">2015-03-30T23:23:30Z</dcterms:modified>
</cp:coreProperties>
</file>

<file path=docProps/thumbnail.jpeg>
</file>