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4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164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024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024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4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024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7FA84A16-0214-4FE1-98FB-221640AA8D0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435446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C6B44ED-DD77-4707-971B-2DF600B20DC8}" type="slidenum">
              <a:rPr lang="en-US"/>
              <a:pPr/>
              <a:t>2</a:t>
            </a:fld>
            <a:endParaRPr lang="en-US"/>
          </a:p>
        </p:txBody>
      </p:sp>
      <p:sp>
        <p:nvSpPr>
          <p:cNvPr id="112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A full copy of the Hotel’s Mission Statement is provided.</a:t>
            </a:r>
          </a:p>
        </p:txBody>
      </p:sp>
    </p:spTree>
    <p:extLst>
      <p:ext uri="{BB962C8B-B14F-4D97-AF65-F5344CB8AC3E}">
        <p14:creationId xmlns:p14="http://schemas.microsoft.com/office/powerpoint/2010/main" val="29153035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Freeform 1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Freeform 24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0" y="-16933"/>
            <a:ext cx="863600" cy="5698067"/>
          </a:xfrm>
          <a:custGeom>
            <a:avLst/>
            <a:gdLst>
              <a:gd name="connsiteX0" fmla="*/ 0 w 863600"/>
              <a:gd name="connsiteY0" fmla="*/ 8467 h 5698067"/>
              <a:gd name="connsiteX1" fmla="*/ 863600 w 863600"/>
              <a:gd name="connsiteY1" fmla="*/ 0 h 5698067"/>
              <a:gd name="connsiteX2" fmla="*/ 863600 w 863600"/>
              <a:gd name="connsiteY2" fmla="*/ 16934 h 5698067"/>
              <a:gd name="connsiteX3" fmla="*/ 0 w 863600"/>
              <a:gd name="connsiteY3" fmla="*/ 5698067 h 5698067"/>
              <a:gd name="connsiteX4" fmla="*/ 0 w 863600"/>
              <a:gd name="connsiteY4" fmla="*/ 8467 h 56980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63600" h="5698067">
                <a:moveTo>
                  <a:pt x="0" y="8467"/>
                </a:moveTo>
                <a:lnTo>
                  <a:pt x="863600" y="0"/>
                </a:lnTo>
                <a:lnTo>
                  <a:pt x="863600" y="16934"/>
                </a:lnTo>
                <a:lnTo>
                  <a:pt x="0" y="5698067"/>
                </a:lnTo>
                <a:lnTo>
                  <a:pt x="0" y="8467"/>
                </a:ln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23412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2D16F-2D28-4343-8BAD-1413877A2EB3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739323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Freeform 21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6" name="Straight Connector 25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Freeform 27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Freeform 33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2D16F-2D28-4343-8BAD-1413877A2EB3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6480530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2D16F-2D28-4343-8BAD-1413877A2EB3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5433242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Freeform 32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0" name="Straight Connector 19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" name="Freeform 25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 30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Freeform 31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2D16F-2D28-4343-8BAD-1413877A2EB3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baseline="0" dirty="0" smtClean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  <a:endParaRPr lang="en-US" sz="8000" baseline="0" dirty="0">
              <a:ln w="3175" cmpd="sng"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/>
              <a:latin typeface="Arial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lvl="0">
              <a:spcBef>
                <a:spcPct val="0"/>
              </a:spcBef>
              <a:buNone/>
              <a:defRPr sz="8000" b="0" cap="all" baseline="0">
                <a:ln w="3175" cmpd="sng">
                  <a:noFill/>
                </a:ln>
                <a:effectLst/>
                <a:latin typeface="Arial"/>
                <a:ea typeface="+mj-ea"/>
                <a:cs typeface="Trebuchet MS"/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47776502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Freeform 28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Freeform 27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2D16F-2D28-4343-8BAD-1413877A2EB3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88952462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b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928B1D-A52C-4A63-8F13-C4140D2A153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52A9F-877C-426E-840C-BCE529B0942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52876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4317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1944C-BA1C-494E-B612-3247A9E41C02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1AD54-B7B4-4993-9D40-836C9E44A62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31753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F024E5-B4DF-488D-ADCE-14DE9410EBD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2444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Freeform 26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 25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CFDF1-27FB-47FD-A129-49F98CD861DC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0F9A2-DDFC-4F26-8995-0E8041D5E20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64286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DED556-7208-4AFD-A97D-EB4470FCAB9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4253D-AC39-4EC4-A8B7-87237145668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57813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Freeform 29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21" name="Straight Connector 20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" name="Freeform 22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 27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9" name="Freeform 28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9002" y="2160983"/>
            <a:ext cx="28087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627" y="2737246"/>
            <a:ext cx="3076084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133103" y="2160983"/>
            <a:ext cx="28242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918" y="2737246"/>
            <a:ext cx="3090396" cy="330411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0062F-E8D3-45B8-9A11-5949DC25FE8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97BA03-916D-4E43-8326-98FF7079301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47282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Freeform 25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Freeform 1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Freeform 24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6440C-C50F-4524-851B-8FD7D4386382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1DB7F-0297-4ACE-B769-7137F227559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0952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Freeform 25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Freeform 18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 20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Freeform 24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FC6A-6978-4A29-B961-DFC3A5A6817E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DAF6A-4A50-49A5-81C1-67E4CD40A3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1809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9" name="Straight Connector 18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3" cy="1278466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6" y="514925"/>
            <a:ext cx="3386037" cy="5526437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70"/>
            <a:ext cx="2790183" cy="25844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57E72-6C5A-4E15-9842-746CC92C9A89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B2D70A-20F0-4C90-8AB5-76F6B78D050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15440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Freeform 27"/>
          <p:cNvSpPr/>
          <p:nvPr/>
        </p:nvSpPr>
        <p:spPr>
          <a:xfrm>
            <a:off x="-8467" y="4013200"/>
            <a:ext cx="457200" cy="2853267"/>
          </a:xfrm>
          <a:custGeom>
            <a:avLst/>
            <a:gdLst>
              <a:gd name="connsiteX0" fmla="*/ 0 w 457200"/>
              <a:gd name="connsiteY0" fmla="*/ 0 h 2853267"/>
              <a:gd name="connsiteX1" fmla="*/ 457200 w 457200"/>
              <a:gd name="connsiteY1" fmla="*/ 2853267 h 2853267"/>
              <a:gd name="connsiteX2" fmla="*/ 0 w 457200"/>
              <a:gd name="connsiteY2" fmla="*/ 2844800 h 2853267"/>
              <a:gd name="connsiteX3" fmla="*/ 0 w 457200"/>
              <a:gd name="connsiteY3" fmla="*/ 0 h 28532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7200" h="2853267">
                <a:moveTo>
                  <a:pt x="0" y="0"/>
                </a:moveTo>
                <a:lnTo>
                  <a:pt x="457200" y="2853267"/>
                </a:lnTo>
                <a:lnTo>
                  <a:pt x="0" y="2844800"/>
                </a:lnTo>
                <a:cubicBezTo>
                  <a:pt x="2822" y="1905000"/>
                  <a:pt x="5645" y="965200"/>
                  <a:pt x="0" y="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cxnSp>
        <p:nvCxnSpPr>
          <p:cNvPr id="18" name="Straight Connector 17"/>
          <p:cNvCxnSpPr/>
          <p:nvPr/>
        </p:nvCxnSpPr>
        <p:spPr>
          <a:xfrm flipV="1">
            <a:off x="5130830" y="4175605"/>
            <a:ext cx="4022475" cy="2682396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7042707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" name="Freeform 20"/>
          <p:cNvSpPr/>
          <p:nvPr/>
        </p:nvSpPr>
        <p:spPr>
          <a:xfrm>
            <a:off x="6891896" y="1"/>
            <a:ext cx="2269442" cy="6866466"/>
          </a:xfrm>
          <a:custGeom>
            <a:avLst/>
            <a:gdLst>
              <a:gd name="connsiteX0" fmla="*/ 2023534 w 3005667"/>
              <a:gd name="connsiteY0" fmla="*/ 8467 h 6866467"/>
              <a:gd name="connsiteX1" fmla="*/ 0 w 3005667"/>
              <a:gd name="connsiteY1" fmla="*/ 6866467 h 6866467"/>
              <a:gd name="connsiteX2" fmla="*/ 2997200 w 3005667"/>
              <a:gd name="connsiteY2" fmla="*/ 6858000 h 6866467"/>
              <a:gd name="connsiteX3" fmla="*/ 3005667 w 3005667"/>
              <a:gd name="connsiteY3" fmla="*/ 0 h 6866467"/>
              <a:gd name="connsiteX4" fmla="*/ 2023534 w 3005667"/>
              <a:gd name="connsiteY4" fmla="*/ 8467 h 6866467"/>
              <a:gd name="connsiteX0" fmla="*/ 2023534 w 2997208"/>
              <a:gd name="connsiteY0" fmla="*/ 0 h 6858000"/>
              <a:gd name="connsiteX1" fmla="*/ 0 w 2997208"/>
              <a:gd name="connsiteY1" fmla="*/ 6858000 h 6858000"/>
              <a:gd name="connsiteX2" fmla="*/ 2997200 w 2997208"/>
              <a:gd name="connsiteY2" fmla="*/ 6849533 h 6858000"/>
              <a:gd name="connsiteX3" fmla="*/ 2260600 w 2997208"/>
              <a:gd name="connsiteY3" fmla="*/ 8466 h 6858000"/>
              <a:gd name="connsiteX4" fmla="*/ 2023534 w 2997208"/>
              <a:gd name="connsiteY4" fmla="*/ 0 h 6858000"/>
              <a:gd name="connsiteX0" fmla="*/ 2023534 w 2269442"/>
              <a:gd name="connsiteY0" fmla="*/ 0 h 6866466"/>
              <a:gd name="connsiteX1" fmla="*/ 0 w 2269442"/>
              <a:gd name="connsiteY1" fmla="*/ 6858000 h 6866466"/>
              <a:gd name="connsiteX2" fmla="*/ 2269067 w 2269442"/>
              <a:gd name="connsiteY2" fmla="*/ 6866466 h 6866466"/>
              <a:gd name="connsiteX3" fmla="*/ 2260600 w 2269442"/>
              <a:gd name="connsiteY3" fmla="*/ 8466 h 6866466"/>
              <a:gd name="connsiteX4" fmla="*/ 2023534 w 2269442"/>
              <a:gd name="connsiteY4" fmla="*/ 0 h 68664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9442" h="6866466">
                <a:moveTo>
                  <a:pt x="2023534" y="0"/>
                </a:moveTo>
                <a:lnTo>
                  <a:pt x="0" y="6858000"/>
                </a:lnTo>
                <a:lnTo>
                  <a:pt x="2269067" y="6866466"/>
                </a:lnTo>
                <a:cubicBezTo>
                  <a:pt x="2271889" y="4580466"/>
                  <a:pt x="2257778" y="2294466"/>
                  <a:pt x="2260600" y="8466"/>
                </a:cubicBezTo>
                <a:lnTo>
                  <a:pt x="2023534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 21"/>
          <p:cNvSpPr/>
          <p:nvPr/>
        </p:nvSpPr>
        <p:spPr>
          <a:xfrm>
            <a:off x="7205158" y="-8467"/>
            <a:ext cx="1948147" cy="6866467"/>
          </a:xfrm>
          <a:custGeom>
            <a:avLst/>
            <a:gdLst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2582333 w 2590800"/>
              <a:gd name="connsiteY3" fmla="*/ 0 h 6866467"/>
              <a:gd name="connsiteX4" fmla="*/ 0 w 2590800"/>
              <a:gd name="connsiteY4" fmla="*/ 0 h 6866467"/>
              <a:gd name="connsiteX0" fmla="*/ 0 w 2590800"/>
              <a:gd name="connsiteY0" fmla="*/ 0 h 6866467"/>
              <a:gd name="connsiteX1" fmla="*/ 1202267 w 2590800"/>
              <a:gd name="connsiteY1" fmla="*/ 6866467 h 6866467"/>
              <a:gd name="connsiteX2" fmla="*/ 2590800 w 2590800"/>
              <a:gd name="connsiteY2" fmla="*/ 6866467 h 6866467"/>
              <a:gd name="connsiteX3" fmla="*/ 1947333 w 2590800"/>
              <a:gd name="connsiteY3" fmla="*/ 0 h 6866467"/>
              <a:gd name="connsiteX4" fmla="*/ 0 w 2590800"/>
              <a:gd name="connsiteY4" fmla="*/ 0 h 6866467"/>
              <a:gd name="connsiteX0" fmla="*/ 0 w 1948147"/>
              <a:gd name="connsiteY0" fmla="*/ 0 h 6866467"/>
              <a:gd name="connsiteX1" fmla="*/ 1202267 w 1948147"/>
              <a:gd name="connsiteY1" fmla="*/ 6866467 h 6866467"/>
              <a:gd name="connsiteX2" fmla="*/ 1947333 w 1948147"/>
              <a:gd name="connsiteY2" fmla="*/ 6866467 h 6866467"/>
              <a:gd name="connsiteX3" fmla="*/ 1947333 w 1948147"/>
              <a:gd name="connsiteY3" fmla="*/ 0 h 6866467"/>
              <a:gd name="connsiteX4" fmla="*/ 0 w 194814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48147" h="6866467">
                <a:moveTo>
                  <a:pt x="0" y="0"/>
                </a:moveTo>
                <a:lnTo>
                  <a:pt x="1202267" y="6866467"/>
                </a:lnTo>
                <a:lnTo>
                  <a:pt x="1947333" y="6866467"/>
                </a:lnTo>
                <a:cubicBezTo>
                  <a:pt x="1944511" y="4577645"/>
                  <a:pt x="1950155" y="2288822"/>
                  <a:pt x="194733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6637896" y="3920066"/>
            <a:ext cx="2513565" cy="2937933"/>
          </a:xfrm>
          <a:custGeom>
            <a:avLst/>
            <a:gdLst>
              <a:gd name="connsiteX0" fmla="*/ 0 w 3259667"/>
              <a:gd name="connsiteY0" fmla="*/ 3810000 h 3810000"/>
              <a:gd name="connsiteX1" fmla="*/ 3251200 w 3259667"/>
              <a:gd name="connsiteY1" fmla="*/ 0 h 3810000"/>
              <a:gd name="connsiteX2" fmla="*/ 3259667 w 3259667"/>
              <a:gd name="connsiteY2" fmla="*/ 3810000 h 3810000"/>
              <a:gd name="connsiteX3" fmla="*/ 0 w 3259667"/>
              <a:gd name="connsiteY3" fmla="*/ 3810000 h 38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59667" h="3810000">
                <a:moveTo>
                  <a:pt x="0" y="3810000"/>
                </a:moveTo>
                <a:lnTo>
                  <a:pt x="3251200" y="0"/>
                </a:lnTo>
                <a:cubicBezTo>
                  <a:pt x="3254022" y="1270000"/>
                  <a:pt x="3256845" y="2540000"/>
                  <a:pt x="3259667" y="3810000"/>
                </a:cubicBezTo>
                <a:lnTo>
                  <a:pt x="0" y="3810000"/>
                </a:lnTo>
                <a:close/>
              </a:path>
            </a:pathLst>
          </a:cu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7010429" y="-8467"/>
            <a:ext cx="2142876" cy="6866467"/>
          </a:xfrm>
          <a:custGeom>
            <a:avLst/>
            <a:gdLst>
              <a:gd name="connsiteX0" fmla="*/ 0 w 2853267"/>
              <a:gd name="connsiteY0" fmla="*/ 0 h 6866467"/>
              <a:gd name="connsiteX1" fmla="*/ 2472267 w 2853267"/>
              <a:gd name="connsiteY1" fmla="*/ 6866467 h 6866467"/>
              <a:gd name="connsiteX2" fmla="*/ 2853267 w 2853267"/>
              <a:gd name="connsiteY2" fmla="*/ 6858000 h 6866467"/>
              <a:gd name="connsiteX3" fmla="*/ 2853267 w 2853267"/>
              <a:gd name="connsiteY3" fmla="*/ 0 h 6866467"/>
              <a:gd name="connsiteX4" fmla="*/ 0 w 2853267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53267" h="6866467">
                <a:moveTo>
                  <a:pt x="0" y="0"/>
                </a:moveTo>
                <a:lnTo>
                  <a:pt x="2472267" y="6866467"/>
                </a:lnTo>
                <a:lnTo>
                  <a:pt x="2853267" y="6858000"/>
                </a:lnTo>
                <a:lnTo>
                  <a:pt x="2853267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8295776" y="-8467"/>
            <a:ext cx="857530" cy="6866467"/>
          </a:xfrm>
          <a:custGeom>
            <a:avLst/>
            <a:gdLst>
              <a:gd name="connsiteX0" fmla="*/ 1016000 w 1286933"/>
              <a:gd name="connsiteY0" fmla="*/ 0 h 6866467"/>
              <a:gd name="connsiteX1" fmla="*/ 0 w 1286933"/>
              <a:gd name="connsiteY1" fmla="*/ 6866467 h 6866467"/>
              <a:gd name="connsiteX2" fmla="*/ 1286933 w 1286933"/>
              <a:gd name="connsiteY2" fmla="*/ 6866467 h 6866467"/>
              <a:gd name="connsiteX3" fmla="*/ 1278466 w 1286933"/>
              <a:gd name="connsiteY3" fmla="*/ 0 h 6866467"/>
              <a:gd name="connsiteX4" fmla="*/ 1016000 w 1286933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6933" h="6866467">
                <a:moveTo>
                  <a:pt x="1016000" y="0"/>
                </a:moveTo>
                <a:lnTo>
                  <a:pt x="0" y="6866467"/>
                </a:lnTo>
                <a:lnTo>
                  <a:pt x="1286933" y="6866467"/>
                </a:lnTo>
                <a:cubicBezTo>
                  <a:pt x="1284111" y="4577645"/>
                  <a:pt x="1281288" y="2288822"/>
                  <a:pt x="1278466" y="0"/>
                </a:cubicBezTo>
                <a:lnTo>
                  <a:pt x="1016000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8077231" y="-8468"/>
            <a:ext cx="1066770" cy="6866467"/>
          </a:xfrm>
          <a:custGeom>
            <a:avLst/>
            <a:gdLst>
              <a:gd name="connsiteX0" fmla="*/ 0 w 1244600"/>
              <a:gd name="connsiteY0" fmla="*/ 0 h 6874934"/>
              <a:gd name="connsiteX1" fmla="*/ 1117600 w 1244600"/>
              <a:gd name="connsiteY1" fmla="*/ 6866467 h 6874934"/>
              <a:gd name="connsiteX2" fmla="*/ 1244600 w 1244600"/>
              <a:gd name="connsiteY2" fmla="*/ 6874934 h 6874934"/>
              <a:gd name="connsiteX3" fmla="*/ 1236134 w 1244600"/>
              <a:gd name="connsiteY3" fmla="*/ 0 h 6874934"/>
              <a:gd name="connsiteX4" fmla="*/ 0 w 1244600"/>
              <a:gd name="connsiteY4" fmla="*/ 0 h 6874934"/>
              <a:gd name="connsiteX0" fmla="*/ 0 w 1253067"/>
              <a:gd name="connsiteY0" fmla="*/ 0 h 6874934"/>
              <a:gd name="connsiteX1" fmla="*/ 1117600 w 1253067"/>
              <a:gd name="connsiteY1" fmla="*/ 6866467 h 6874934"/>
              <a:gd name="connsiteX2" fmla="*/ 1244600 w 1253067"/>
              <a:gd name="connsiteY2" fmla="*/ 6874934 h 6874934"/>
              <a:gd name="connsiteX3" fmla="*/ 1253067 w 1253067"/>
              <a:gd name="connsiteY3" fmla="*/ 0 h 6874934"/>
              <a:gd name="connsiteX4" fmla="*/ 0 w 1253067"/>
              <a:gd name="connsiteY4" fmla="*/ 0 h 6874934"/>
              <a:gd name="connsiteX0" fmla="*/ 0 w 1270244"/>
              <a:gd name="connsiteY0" fmla="*/ 0 h 6866467"/>
              <a:gd name="connsiteX1" fmla="*/ 1117600 w 1270244"/>
              <a:gd name="connsiteY1" fmla="*/ 6866467 h 6866467"/>
              <a:gd name="connsiteX2" fmla="*/ 1270000 w 1270244"/>
              <a:gd name="connsiteY2" fmla="*/ 6866467 h 6866467"/>
              <a:gd name="connsiteX3" fmla="*/ 1253067 w 1270244"/>
              <a:gd name="connsiteY3" fmla="*/ 0 h 6866467"/>
              <a:gd name="connsiteX4" fmla="*/ 0 w 1270244"/>
              <a:gd name="connsiteY4" fmla="*/ 0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0244" h="6866467">
                <a:moveTo>
                  <a:pt x="0" y="0"/>
                </a:moveTo>
                <a:lnTo>
                  <a:pt x="1117600" y="6866467"/>
                </a:lnTo>
                <a:lnTo>
                  <a:pt x="1270000" y="6866467"/>
                </a:lnTo>
                <a:cubicBezTo>
                  <a:pt x="1272822" y="4574822"/>
                  <a:pt x="1250245" y="2291645"/>
                  <a:pt x="1253067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Freeform 26"/>
          <p:cNvSpPr/>
          <p:nvPr/>
        </p:nvSpPr>
        <p:spPr>
          <a:xfrm>
            <a:off x="8060297" y="4893733"/>
            <a:ext cx="1094086" cy="1964267"/>
          </a:xfrm>
          <a:custGeom>
            <a:avLst/>
            <a:gdLst>
              <a:gd name="connsiteX0" fmla="*/ 0 w 1820333"/>
              <a:gd name="connsiteY0" fmla="*/ 3268133 h 3268133"/>
              <a:gd name="connsiteX1" fmla="*/ 1811866 w 1820333"/>
              <a:gd name="connsiteY1" fmla="*/ 0 h 3268133"/>
              <a:gd name="connsiteX2" fmla="*/ 1820333 w 1820333"/>
              <a:gd name="connsiteY2" fmla="*/ 3259666 h 3268133"/>
              <a:gd name="connsiteX3" fmla="*/ 0 w 1820333"/>
              <a:gd name="connsiteY3" fmla="*/ 3268133 h 3268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20333" h="3268133">
                <a:moveTo>
                  <a:pt x="0" y="3268133"/>
                </a:moveTo>
                <a:lnTo>
                  <a:pt x="1811866" y="0"/>
                </a:lnTo>
                <a:cubicBezTo>
                  <a:pt x="1814688" y="1086555"/>
                  <a:pt x="1817511" y="2173111"/>
                  <a:pt x="1820333" y="3259666"/>
                </a:cubicBezTo>
                <a:lnTo>
                  <a:pt x="0" y="3268133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341B8-A789-48E5-A86A-6062DA136CC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35F7-FE6B-493E-9447-AD2E8499253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47351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02D16F-2D28-4343-8BAD-1413877A2EB3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HR Department - 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1DF61169-8F70-4F0C-9842-2578A63CB71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51667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  <p:sldLayoutId id="2147483696" r:id="rId2"/>
    <p:sldLayoutId id="2147483697" r:id="rId3"/>
    <p:sldLayoutId id="2147483698" r:id="rId4"/>
    <p:sldLayoutId id="2147483699" r:id="rId5"/>
    <p:sldLayoutId id="2147483700" r:id="rId6"/>
    <p:sldLayoutId id="2147483701" r:id="rId7"/>
    <p:sldLayoutId id="2147483702" r:id="rId8"/>
    <p:sldLayoutId id="2147483703" r:id="rId9"/>
    <p:sldLayoutId id="2147483704" r:id="rId10"/>
    <p:sldLayoutId id="2147483705" r:id="rId11"/>
    <p:sldLayoutId id="2147483706" r:id="rId12"/>
    <p:sldLayoutId id="2147483707" r:id="rId13"/>
    <p:sldLayoutId id="2147483708" r:id="rId14"/>
    <p:sldLayoutId id="2147483709" r:id="rId15"/>
    <p:sldLayoutId id="2147483710" r:id="rId16"/>
  </p:sldLayoutIdLst>
  <p:hf sldNum="0" hdr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hotelbellorchid.com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533400" y="609600"/>
            <a:ext cx="6965950" cy="2057400"/>
          </a:xfrm>
        </p:spPr>
        <p:txBody>
          <a:bodyPr/>
          <a:lstStyle/>
          <a:p>
            <a:r>
              <a:rPr lang="en-US" sz="3600" dirty="0"/>
              <a:t>WELCOME TO EMPLOYMENT WITH BELL ORCHID </a:t>
            </a:r>
            <a:r>
              <a:rPr lang="en-US" sz="3600" dirty="0" smtClean="0"/>
              <a:t>HOTEL</a:t>
            </a:r>
            <a:endParaRPr lang="en-US" sz="3600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743200" y="3733800"/>
            <a:ext cx="4724400" cy="17526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400" dirty="0"/>
              <a:t>Bell Orchid Hotel</a:t>
            </a:r>
          </a:p>
          <a:p>
            <a:pPr>
              <a:lnSpc>
                <a:spcPct val="80000"/>
              </a:lnSpc>
            </a:pPr>
            <a:r>
              <a:rPr lang="en-US" sz="2400" smtClean="0"/>
              <a:t>website</a:t>
            </a:r>
            <a:r>
              <a:rPr lang="en-US" sz="2400" dirty="0"/>
              <a:t>:  </a:t>
            </a:r>
            <a:r>
              <a:rPr lang="en-US" sz="2400" dirty="0">
                <a:hlinkClick r:id="rId2"/>
              </a:rPr>
              <a:t>www.bellorchidhotel.com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Bell Orchid Hotel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20000"/>
              </a:lnSpc>
            </a:pPr>
            <a:r>
              <a:rPr lang="en-US"/>
              <a:t>History and Opening</a:t>
            </a:r>
          </a:p>
          <a:p>
            <a:pPr>
              <a:lnSpc>
                <a:spcPct val="120000"/>
              </a:lnSpc>
            </a:pPr>
            <a:r>
              <a:rPr lang="en-US"/>
              <a:t>Hotel Mission </a:t>
            </a:r>
          </a:p>
          <a:p>
            <a:pPr lvl="1">
              <a:lnSpc>
                <a:spcPct val="120000"/>
              </a:lnSpc>
            </a:pPr>
            <a:r>
              <a:rPr lang="en-US"/>
              <a:t>Mission Statement provided</a:t>
            </a:r>
          </a:p>
          <a:p>
            <a:pPr>
              <a:lnSpc>
                <a:spcPct val="120000"/>
              </a:lnSpc>
            </a:pPr>
            <a:r>
              <a:rPr lang="en-US"/>
              <a:t>Guest Service</a:t>
            </a:r>
          </a:p>
          <a:p>
            <a:pPr>
              <a:lnSpc>
                <a:spcPct val="120000"/>
              </a:lnSpc>
            </a:pPr>
            <a:r>
              <a:rPr lang="en-US"/>
              <a:t>Teamwork</a:t>
            </a:r>
          </a:p>
        </p:txBody>
      </p:sp>
      <p:sp>
        <p:nvSpPr>
          <p:cNvPr id="7172" name="Line 4"/>
          <p:cNvSpPr>
            <a:spLocks noChangeShapeType="1"/>
          </p:cNvSpPr>
          <p:nvPr/>
        </p:nvSpPr>
        <p:spPr bwMode="auto">
          <a:xfrm>
            <a:off x="381000" y="1295400"/>
            <a:ext cx="7010400" cy="0"/>
          </a:xfrm>
          <a:prstGeom prst="line">
            <a:avLst/>
          </a:prstGeom>
          <a:noFill/>
          <a:ln w="38100">
            <a:solidFill>
              <a:schemeClr val="accent2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 SD - core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 SD - core">
      <a:majorFont>
        <a:latin typeface="Trebuchet MS" panose="020B0603020202020204"/>
        <a:ea typeface=""/>
        <a:cs typeface=""/>
      </a:majorFont>
      <a:minorFont>
        <a:latin typeface="Trebuchet MS" panose="020B0603020202020204"/>
        <a:ea typeface=""/>
        <a:cs typeface=""/>
      </a:minorFont>
    </a:fontScheme>
    <a:fmtScheme name="Facet SD - core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121</TotalTime>
  <Words>39</Words>
  <Application>Microsoft Office PowerPoint</Application>
  <PresentationFormat>On-screen Show (4:3)</PresentationFormat>
  <Paragraphs>11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Garamond</vt:lpstr>
      <vt:lpstr>Trebuchet MS</vt:lpstr>
      <vt:lpstr>Wingdings 3</vt:lpstr>
      <vt:lpstr>Facet</vt:lpstr>
      <vt:lpstr>WELCOME TO EMPLOYMENT WITH BELL ORCHID HOTEL</vt:lpstr>
      <vt:lpstr>Bell Orchid Hotel</vt:lpstr>
    </vt:vector>
  </TitlesOfParts>
  <Company>self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WELCOME TO EMPLOYMENT WITH BELL ORCHID HOTEL IN SAN DIEGO!</dc:title>
  <dc:creator>GO! Series</dc:creator>
  <cp:lastModifiedBy>Fred Gaskin</cp:lastModifiedBy>
  <cp:revision>19</cp:revision>
  <dcterms:created xsi:type="dcterms:W3CDTF">2006-04-27T16:47:16Z</dcterms:created>
  <dcterms:modified xsi:type="dcterms:W3CDTF">2015-03-30T23:09:58Z</dcterms:modified>
</cp:coreProperties>
</file>

<file path=docProps/thumbnail.jpeg>
</file>