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10C635A-BE58-44CE-9752-CD8611F69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02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5DD92-F2AE-49C1-9357-B3379BAB56CD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2782412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AF875-B8C8-4304-BBB7-FC5CE01C1D3B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AF1A9B4-B5F1-47D3-9575-9559C7120D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72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9886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05624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09746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23245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4310265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EB5C3-7500-4C52-8D3D-2683BD2642D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0669-64FD-4FE1-B47F-F5626C2241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57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7C563-AA8F-45BD-B34E-1EA46DACB5B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2EC2-E872-47CE-850F-90BC07F680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5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ED3E-2128-4636-83FD-F34ACA9EC41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9D69-6423-4C0B-9C5D-933FF0B5F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5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3059-3E1B-430D-A6B4-A70D4AC58AE7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B9AD028-DF01-4AF9-A32A-88A065545F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34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C9E5-4625-462F-B929-4C7DDF9BA79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EA1878A-6854-4942-BEE3-4965A0B49C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2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6C7F-A687-4812-A1C3-A668D9C1E26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96F57EE-B277-4629-AA15-5AFB1A4053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1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C7011-0BCA-4E0C-B28B-627AB1DB89D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94398-5DBC-4A28-98D0-26E742E29E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9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1EDEB-6F1E-4B0B-A473-109E9C2572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0962-F449-4E47-A25C-37A9C492FA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47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69A8-EA81-4B44-9974-5F0E9507061F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263C-1896-4BD2-9825-C709E24280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5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2EA-E18E-4F92-ABE6-791F33E9043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8102991-6FF6-4807-B056-98700A24C9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5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E3805-19D5-452E-A46B-9A01B653D97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Sales and Marketing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D5E63A2-6AC3-48E3-B7F2-7D731BE0EB3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4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917714"/>
            <a:ext cx="6600451" cy="2262781"/>
          </a:xfrm>
        </p:spPr>
        <p:txBody>
          <a:bodyPr/>
          <a:lstStyle/>
          <a:p>
            <a:r>
              <a:rPr lang="en-US" b="1" dirty="0"/>
              <a:t>MARKETING PLAN, JULY – DECEMBER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581400"/>
            <a:ext cx="6019800" cy="1752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b="1" dirty="0"/>
              <a:t>Bell Orchid Hotel</a:t>
            </a:r>
            <a:endParaRPr lang="en-US" sz="2400" dirty="0"/>
          </a:p>
          <a:p>
            <a:r>
              <a:rPr lang="en-US" sz="2400" dirty="0" smtClean="0"/>
              <a:t>14 Glebe Point Road</a:t>
            </a:r>
          </a:p>
          <a:p>
            <a:r>
              <a:rPr lang="en-US" sz="2400" dirty="0" smtClean="0"/>
              <a:t>Santa Barbara, California</a:t>
            </a:r>
          </a:p>
          <a:p>
            <a:r>
              <a:rPr lang="en-US" sz="2400" dirty="0" smtClean="0"/>
              <a:t>(805) 5556-3500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website</a:t>
            </a:r>
            <a:r>
              <a:rPr lang="en-US" sz="2400" dirty="0"/>
              <a:t>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7343CC5-2B82-4DA7-AEB5-82B2E6D629F3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400"/>
              <a:t>First Six Months of Operation</a:t>
            </a:r>
          </a:p>
          <a:p>
            <a:pPr lvl="1">
              <a:lnSpc>
                <a:spcPct val="200000"/>
              </a:lnSpc>
            </a:pPr>
            <a:r>
              <a:rPr lang="en-US" sz="2000"/>
              <a:t>January - June</a:t>
            </a:r>
          </a:p>
          <a:p>
            <a:pPr>
              <a:lnSpc>
                <a:spcPct val="200000"/>
              </a:lnSpc>
            </a:pPr>
            <a:r>
              <a:rPr lang="en-US" sz="2400"/>
              <a:t>Mission Statement</a:t>
            </a:r>
          </a:p>
          <a:p>
            <a:pPr>
              <a:lnSpc>
                <a:spcPct val="200000"/>
              </a:lnSpc>
            </a:pPr>
            <a:r>
              <a:rPr lang="en-US" sz="2400"/>
              <a:t>Hotel Philosophy and Goals</a:t>
            </a:r>
          </a:p>
          <a:p>
            <a:pPr>
              <a:lnSpc>
                <a:spcPct val="200000"/>
              </a:lnSpc>
            </a:pPr>
            <a:r>
              <a:rPr lang="en-US" sz="2400"/>
              <a:t>Marketing Achievements, January – June 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C81-497A-4B65-B8D4-806AD213580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609600" y="1600200"/>
            <a:ext cx="7543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COMPETITIVE ANALYSIS and MARKET TRENDS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en-US" sz="2000"/>
              <a:t>Strengths and Weaknesses</a:t>
            </a:r>
          </a:p>
          <a:p>
            <a:pPr>
              <a:lnSpc>
                <a:spcPct val="200000"/>
              </a:lnSpc>
            </a:pPr>
            <a:r>
              <a:rPr lang="en-US" sz="2000"/>
              <a:t>Price Structure</a:t>
            </a:r>
          </a:p>
          <a:p>
            <a:pPr>
              <a:lnSpc>
                <a:spcPct val="200000"/>
              </a:lnSpc>
            </a:pPr>
            <a:r>
              <a:rPr lang="en-US" sz="2000"/>
              <a:t>Occupancy and ADR Trends</a:t>
            </a:r>
          </a:p>
          <a:p>
            <a:pPr>
              <a:lnSpc>
                <a:spcPct val="200000"/>
              </a:lnSpc>
            </a:pPr>
            <a:r>
              <a:rPr lang="en-US" sz="2000"/>
              <a:t>Rooms and Facilities</a:t>
            </a:r>
          </a:p>
          <a:p>
            <a:pPr lvl="1">
              <a:lnSpc>
                <a:spcPct val="200000"/>
              </a:lnSpc>
            </a:pPr>
            <a:r>
              <a:rPr lang="en-US" sz="1800"/>
              <a:t>Room Mix and Location</a:t>
            </a:r>
          </a:p>
          <a:p>
            <a:pPr>
              <a:lnSpc>
                <a:spcPct val="200000"/>
              </a:lnSpc>
            </a:pPr>
            <a:r>
              <a:rPr lang="en-US" sz="2000"/>
              <a:t>Market Share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167F-D3F3-4BFE-B2AA-0EA53856BF0B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Sales and Marketing Department, Bell Orchid Hotel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124200" y="2133600"/>
            <a:ext cx="3352800" cy="1066800"/>
          </a:xfrm>
          <a:prstGeom prst="wedgeEllipseCallout">
            <a:avLst>
              <a:gd name="adj1" fmla="val -62833"/>
              <a:gd name="adj2" fmla="val 5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/>
              <a:t>Detailed Summary of Price Structure provided.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178</TotalTime>
  <Words>114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Trebuchet MS</vt:lpstr>
      <vt:lpstr>Wingdings 3</vt:lpstr>
      <vt:lpstr>Whisp</vt:lpstr>
      <vt:lpstr>MARKETING PLAN, JULY – DECEMBER</vt:lpstr>
      <vt:lpstr>SUMMARY</vt:lpstr>
      <vt:lpstr>COMPETITIVE ANALYSIS and MARKET TRENDS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GO! Series</dc:creator>
  <cp:lastModifiedBy>Shelley Gaskin</cp:lastModifiedBy>
  <cp:revision>29</cp:revision>
  <dcterms:created xsi:type="dcterms:W3CDTF">2006-04-28T18:05:20Z</dcterms:created>
  <dcterms:modified xsi:type="dcterms:W3CDTF">2015-03-30T22:22:26Z</dcterms:modified>
</cp:coreProperties>
</file>