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46E11849-A423-4567-A080-E0DF9E0D54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30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6E78F-86E5-4AEB-AB80-C8697B4EC106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85AC-D952-4121-856F-ABCE2DB11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308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81303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94200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65079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60387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Freeform 37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6728571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7C7E7-AB6B-4752-9F71-A56249CA195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AF02B-E4E0-4D56-A108-8F56610C05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75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5AB4D-1ABD-4FC0-8F3D-CB35690A7EF5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D57EA-324B-4302-8661-44A54C7A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142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B9261-E1E8-4640-8581-17E6EFA856B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7C3FC-28E2-4036-87DF-A8A183A03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29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D183-5C87-4579-AAA6-7F78A909513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2B7A-BC4B-4F0F-9CEB-9E224CFCD4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094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27A9-ECD3-44F7-A964-BE484FC3252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148F-D70D-4289-BC00-E5070AADE1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48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Freeform 38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4EA3A-06F8-462E-9E7D-D5C7CC8A968A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36C9-8120-45C7-88CF-181001889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523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 34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61235-515C-4882-8CA2-7E13D93C601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D0D29-3424-41D3-9F50-0333295DB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4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EAB8-D8D3-4C87-B2B5-DC73944ACD9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470DE-FE8F-4B71-A709-57BD63374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26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6AB-6C1A-4B46-9CF2-17F4FC63717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CD077-E74D-4430-886F-06B57AEC3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060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FA2A-A0D3-4239-AC2B-3FF5F4E0CA6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6BFA-D65A-43EA-96DF-9A2A4B4CAD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39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GUEST AND STAFF SAFETY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886200"/>
            <a:ext cx="5867400" cy="1752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000" b="1"/>
              <a:t>Bell Orchid Hotel</a:t>
            </a: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1000 Harbor Drive </a:t>
            </a:r>
          </a:p>
          <a:p>
            <a:pPr>
              <a:lnSpc>
                <a:spcPct val="80000"/>
              </a:lnSpc>
            </a:pPr>
            <a:r>
              <a:rPr lang="en-US" sz="2000"/>
              <a:t>San Diego, California 92101</a:t>
            </a:r>
          </a:p>
          <a:p>
            <a:pPr>
              <a:lnSpc>
                <a:spcPct val="80000"/>
              </a:lnSpc>
            </a:pPr>
            <a:r>
              <a:rPr lang="en-US" sz="2000"/>
              <a:t>(619) 291-4500 Fax (619) 291-4508</a:t>
            </a:r>
          </a:p>
          <a:p>
            <a:pPr>
              <a:lnSpc>
                <a:spcPct val="80000"/>
              </a:lnSpc>
            </a:pPr>
            <a:r>
              <a:rPr lang="en-US" sz="2000"/>
              <a:t>website:  </a:t>
            </a:r>
            <a:r>
              <a:rPr lang="en-US" sz="2000">
                <a:hlinkClick r:id="rId2"/>
              </a:rPr>
              <a:t>www.bellorchidhotel.com</a:t>
            </a:r>
            <a:endParaRPr lang="en-US" sz="200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B9FB8C2-6541-4C6B-AE0A-B8DEA9AC724D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Engineering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AN UNSAFE WORKPLACE CAN RESULT IN: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Lost time and productivity</a:t>
            </a:r>
          </a:p>
          <a:p>
            <a:r>
              <a:rPr lang="en-US"/>
              <a:t>Overtime costs</a:t>
            </a:r>
          </a:p>
          <a:p>
            <a:r>
              <a:rPr lang="en-US"/>
              <a:t>Costs to clean and repair equipment, supplies</a:t>
            </a:r>
          </a:p>
          <a:p>
            <a:r>
              <a:rPr lang="en-US"/>
              <a:t>Costs to retrain injured workers</a:t>
            </a:r>
          </a:p>
          <a:p>
            <a:r>
              <a:rPr lang="en-US"/>
              <a:t>Workers’ compensation costs</a:t>
            </a:r>
          </a:p>
          <a:p>
            <a:r>
              <a:rPr lang="en-US"/>
              <a:t>Possible legal fees and awards to employees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6C12-542A-42E5-B0D8-32D1BD71AB5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Engineering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KITCHEN STAFF SHOULD: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/>
              <a:t>Pay attention using sharp knives or equipment</a:t>
            </a:r>
          </a:p>
          <a:p>
            <a:r>
              <a:rPr lang="en-US" sz="2800"/>
              <a:t>Use equipment guards</a:t>
            </a:r>
          </a:p>
          <a:p>
            <a:r>
              <a:rPr lang="en-US" sz="2800"/>
              <a:t>Turn equipment off before adjusting</a:t>
            </a:r>
          </a:p>
          <a:p>
            <a:r>
              <a:rPr lang="en-US" sz="2800"/>
              <a:t>Carry dishes and glassware carefully</a:t>
            </a:r>
          </a:p>
          <a:p>
            <a:r>
              <a:rPr lang="en-US" sz="2800"/>
              <a:t>Sweep up broken glass</a:t>
            </a:r>
          </a:p>
          <a:p>
            <a:pPr lvl="2"/>
            <a:r>
              <a:rPr lang="en-US" sz="2000"/>
              <a:t>special containers for broken items</a:t>
            </a:r>
          </a:p>
          <a:p>
            <a:r>
              <a:rPr lang="en-US" sz="2800"/>
              <a:t>Wear gloves</a:t>
            </a:r>
          </a:p>
          <a:p>
            <a:r>
              <a:rPr lang="en-US" sz="2800"/>
              <a:t>Remove can lids entirely from cans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8111-96A5-4D4C-A475-67236130855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Engineering Department, Bell Orchid Hotel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81000" y="1371600"/>
            <a:ext cx="8153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 - R2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 SD - core - R2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 - R2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126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Trebuchet MS</vt:lpstr>
      <vt:lpstr>Wingdings 3</vt:lpstr>
      <vt:lpstr>Facet</vt:lpstr>
      <vt:lpstr>GUEST AND STAFF SAFETY</vt:lpstr>
      <vt:lpstr>AN UNSAFE WORKPLACE CAN RESULT IN:</vt:lpstr>
      <vt:lpstr>KITCHEN STAFF SHOULD: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GUEST AND STAFF SAFETY</dc:title>
  <dc:creator>GO! Series</dc:creator>
  <cp:lastModifiedBy>Fred Gaskin</cp:lastModifiedBy>
  <cp:revision>19</cp:revision>
  <dcterms:created xsi:type="dcterms:W3CDTF">2006-04-28T16:45:21Z</dcterms:created>
  <dcterms:modified xsi:type="dcterms:W3CDTF">2015-03-30T23:21:22Z</dcterms:modified>
</cp:coreProperties>
</file>