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8612E2-48A3-4036-BB68-490767CA087B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1820682-177E-4074-B189-BDD645592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6400800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27A4-F97A-4C4B-8A87-556224F8E8AE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5448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B534A1-6402-488B-A652-E469620D7916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AA7D-3B69-4E48-962A-320C30A13814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9352" y="6383319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3913-DB06-49C7-9A4A-964B4580264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77976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5AFF23D-191B-43CC-B9CE-4EEF60B8AB4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72000" y="1548889"/>
            <a:ext cx="0" cy="4846320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01752" y="1371600"/>
            <a:ext cx="4038600" cy="468172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800600" y="1371600"/>
            <a:ext cx="4038600" cy="468172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04731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264152" y="91595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83319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447800"/>
            <a:ext cx="4040188" cy="670438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4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1329" y="1447800"/>
            <a:ext cx="4041775" cy="670438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BE296-5CFD-453B-8B9F-0E7BB479096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2075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58640" y="101044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1352" cy="75895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0352" y="1000090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E8C80D2A-EA4E-4A37-A9DF-772D0EA46EC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3"/>
          </p:nvPr>
        </p:nvSpPr>
        <p:spPr>
          <a:xfrm>
            <a:off x="301752" y="2286000"/>
            <a:ext cx="4041648" cy="393192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4"/>
          </p:nvPr>
        </p:nvSpPr>
        <p:spPr>
          <a:xfrm>
            <a:off x="4800600" y="2286000"/>
            <a:ext cx="4038600" cy="393192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08DCE-233E-49F9-A534-ED99266BAB70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9352" y="6383319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245-9154-4282-8727-727393EECB43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C80D2A-EA4E-4A37-A9DF-772D0EA46EC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6430944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9E51-67EE-4875-B724-C967C8F85565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00" y="6410848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5448" y="118872"/>
            <a:ext cx="8833104" cy="662940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0480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6387533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7A2979D-8BCB-49ED-A6DE-E2CAE8FE00A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62448" y="52753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08984"/>
            <a:ext cx="457200" cy="441325"/>
          </a:xfrm>
        </p:spPr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 algn="r"/>
            <a:fld id="{A6051512-973F-4780-895E-29B1B65D9F34}" type="datetime1">
              <a:rPr lang="en-US" smtClean="0"/>
              <a:pPr algn="r"/>
              <a:t>3/30/2015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l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54972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26372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>
              <a:defRPr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latinLnBrk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latinLnBrk="0">
        <a:spcBef>
          <a:spcPct val="20000"/>
        </a:spcBef>
        <a:buClr>
          <a:schemeClr val="accent2"/>
        </a:buClr>
        <a:buSzPct val="70000"/>
        <a:buFont typeface="Wingdings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latinLnBrk="0">
        <a:spcBef>
          <a:spcPct val="20000"/>
        </a:spcBef>
        <a:buClr>
          <a:schemeClr val="accent3"/>
        </a:buClr>
        <a:buSzPct val="75000"/>
        <a:buFont typeface="Wingdings 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latinLnBrk="0">
        <a:spcBef>
          <a:spcPct val="20000"/>
        </a:spcBef>
        <a:buClr>
          <a:schemeClr val="accent4"/>
        </a:buClr>
        <a:buSzPct val="70000"/>
        <a:buFont typeface="Wingdings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latinLnBrk="0">
        <a:spcBef>
          <a:spcPct val="20000"/>
        </a:spcBef>
        <a:buClr>
          <a:schemeClr val="accent5"/>
        </a:buClr>
        <a:buFontTx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latinLnBrk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latinLnBrk="0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latinLnBrk="0">
        <a:spcBef>
          <a:spcPct val="20000"/>
        </a:spcBef>
        <a:buClr>
          <a:schemeClr val="accent4">
            <a:shade val="75000"/>
          </a:schemeClr>
        </a:buClr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latinLnBrk="0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Meeting</a:t>
            </a:r>
            <a:br>
              <a:rPr lang="en-US" dirty="0" smtClean="0"/>
            </a:br>
            <a:r>
              <a:rPr lang="en-US" dirty="0" smtClean="0"/>
              <a:t>Room Construction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r>
              <a:rPr lang="en-US" dirty="0" smtClean="0"/>
              <a:t>Specialized Exterior Design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1676400" y="1527175"/>
            <a:ext cx="7129463" cy="4572000"/>
          </a:xfrm>
        </p:spPr>
        <p:txBody>
          <a:bodyPr/>
          <a:lstStyle/>
          <a:p>
            <a:r>
              <a:rPr lang="en-US" dirty="0" smtClean="0"/>
              <a:t>Contemporary</a:t>
            </a:r>
            <a:endParaRPr lang="en-US" dirty="0"/>
          </a:p>
          <a:p>
            <a:pPr lvl="1"/>
            <a:r>
              <a:rPr lang="en-US" dirty="0" smtClean="0"/>
              <a:t>Geometry of form</a:t>
            </a:r>
          </a:p>
          <a:p>
            <a:pPr lvl="1"/>
            <a:r>
              <a:rPr lang="en-US" dirty="0" smtClean="0"/>
              <a:t>Linear design</a:t>
            </a:r>
          </a:p>
          <a:p>
            <a:r>
              <a:rPr lang="en-US" dirty="0" smtClean="0"/>
              <a:t>Classic</a:t>
            </a:r>
          </a:p>
          <a:p>
            <a:pPr lvl="1"/>
            <a:r>
              <a:rPr lang="en-US" dirty="0" smtClean="0"/>
              <a:t>Expressive use of color and texture</a:t>
            </a:r>
          </a:p>
          <a:p>
            <a:pPr lvl="1"/>
            <a:r>
              <a:rPr lang="en-US" dirty="0" smtClean="0"/>
              <a:t>Accentuated schemes</a:t>
            </a:r>
          </a:p>
          <a:p>
            <a:r>
              <a:rPr lang="en-US" dirty="0" smtClean="0"/>
              <a:t>Client derived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FD8C2F"/>
      </a:hlink>
      <a:folHlink>
        <a:srgbClr val="D5AD3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698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00000"/>
              </a:schemeClr>
            </a:gs>
            <a:gs pos="45000">
              <a:schemeClr val="phClr">
                <a:tint val="93000"/>
                <a:satMod val="20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</TotalTime>
  <Words>22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Georgia</vt:lpstr>
      <vt:lpstr>Wingdings</vt:lpstr>
      <vt:lpstr>Wingdings 2</vt:lpstr>
      <vt:lpstr>Civic</vt:lpstr>
      <vt:lpstr>New Meeting Room Construction</vt:lpstr>
      <vt:lpstr>Specialized Exterior Design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Meeting Room Construction</dc:title>
  <dc:creator>GO! Series</dc:creator>
  <cp:lastModifiedBy>Fred Gaskin</cp:lastModifiedBy>
  <cp:revision>12</cp:revision>
  <dcterms:created xsi:type="dcterms:W3CDTF">2006-03-25T04:34:49Z</dcterms:created>
  <dcterms:modified xsi:type="dcterms:W3CDTF">2015-03-30T23:08:07Z</dcterms:modified>
</cp:coreProperties>
</file>