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4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164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63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46E11849-A423-4567-A080-E0DF9E0D547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7307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6E78F-86E5-4AEB-AB80-C8697B4EC106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BE85AC-D952-4121-856F-ABCE2DB1149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0" y="-16933"/>
            <a:ext cx="863600" cy="5698067"/>
          </a:xfrm>
          <a:custGeom>
            <a:avLst/>
            <a:gdLst>
              <a:gd name="connsiteX0" fmla="*/ 0 w 863600"/>
              <a:gd name="connsiteY0" fmla="*/ 8467 h 5698067"/>
              <a:gd name="connsiteX1" fmla="*/ 863600 w 863600"/>
              <a:gd name="connsiteY1" fmla="*/ 0 h 5698067"/>
              <a:gd name="connsiteX2" fmla="*/ 863600 w 863600"/>
              <a:gd name="connsiteY2" fmla="*/ 16934 h 5698067"/>
              <a:gd name="connsiteX3" fmla="*/ 0 w 863600"/>
              <a:gd name="connsiteY3" fmla="*/ 5698067 h 5698067"/>
              <a:gd name="connsiteX4" fmla="*/ 0 w 863600"/>
              <a:gd name="connsiteY4" fmla="*/ 8467 h 5698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63600" h="5698067">
                <a:moveTo>
                  <a:pt x="0" y="8467"/>
                </a:moveTo>
                <a:lnTo>
                  <a:pt x="863600" y="0"/>
                </a:lnTo>
                <a:lnTo>
                  <a:pt x="863600" y="16934"/>
                </a:lnTo>
                <a:lnTo>
                  <a:pt x="0" y="5698067"/>
                </a:lnTo>
                <a:lnTo>
                  <a:pt x="0" y="8467"/>
                </a:ln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4308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881303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reeform 1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1" name="Straight Connector 2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Freeform 3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Freeform 41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60894200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3665079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Freeform 20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4" name="Straight Connector 33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Freeform 3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Freeform 41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060387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0" name="Straight Connector 29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Freeform 31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Freeform 37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46728571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7C7E7-AB6B-4752-9F71-A56249CA195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AF02B-E4E0-4D56-A108-8F56610C05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267500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431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5AB4D-1ABD-4FC0-8F3D-CB35690A7EF5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D57EA-324B-4302-8661-44A54C7A14C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1420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B9261-E1E8-4640-8581-17E6EFA856B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47C3FC-28E2-4036-87DF-A8A183A0355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3298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FD183-5C87-4579-AAA6-7F78A909513C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A2B7A-BC4B-4F0F-9CEB-9E224CFCD44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90948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1027A9-ECD3-44F7-A964-BE484FC3252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89148F-D70D-4289-BC00-E5070AADE12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84488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reeform 1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1" name="Straight Connector 3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" name="Freeform 32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9" name="Freeform 38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9002" y="2160983"/>
            <a:ext cx="28087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627" y="2737246"/>
            <a:ext cx="3076084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133103" y="2160983"/>
            <a:ext cx="28242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918" y="2737246"/>
            <a:ext cx="3090396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34EA3A-06F8-462E-9E7D-D5C7CC8A968A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6836C9-8120-45C7-88CF-181001889B6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5235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7" name="Straight Connector 2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Freeform 2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Freeform 34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61235-515C-4882-8CA2-7E13D93C601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3D0D29-3424-41D3-9F50-0333295DB23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77411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Freeform 14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Freeform 33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F9EAB8-D8D3-4C87-B2B5-DC73944ACD9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470DE-FE8F-4B71-A709-57BD6337454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268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3" cy="1278466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6" y="514925"/>
            <a:ext cx="3386037" cy="5526437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70"/>
            <a:ext cx="2790183" cy="25844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EA06AB-6C1A-4B46-9CF2-17F4FC63717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CD077-E74D-4430-886F-06B57AEC32C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0600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01FA2A-A0D3-4239-AC2B-3FF5F4E0CA6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2D6BFA-D65A-43EA-96DF-9A2A4B4CAD0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68394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2841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  <p:sldLayoutId id="2147483726" r:id="rId12"/>
    <p:sldLayoutId id="2147483727" r:id="rId13"/>
    <p:sldLayoutId id="2147483728" r:id="rId14"/>
    <p:sldLayoutId id="2147483729" r:id="rId15"/>
    <p:sldLayoutId id="2147483730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hotelbellorchid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GUEST AND STAFF SAFETY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57200" y="3886200"/>
            <a:ext cx="5867400" cy="1752600"/>
          </a:xfrm>
        </p:spPr>
        <p:txBody>
          <a:bodyPr>
            <a:normAutofit lnSpcReduction="10000"/>
          </a:bodyPr>
          <a:lstStyle/>
          <a:p>
            <a:pPr>
              <a:lnSpc>
                <a:spcPct val="80000"/>
              </a:lnSpc>
            </a:pPr>
            <a:r>
              <a:rPr lang="en-US" sz="2000" b="1"/>
              <a:t>Bell Orchid Hotel</a:t>
            </a:r>
            <a:endParaRPr lang="en-US" sz="2000"/>
          </a:p>
          <a:p>
            <a:pPr>
              <a:lnSpc>
                <a:spcPct val="80000"/>
              </a:lnSpc>
            </a:pPr>
            <a:r>
              <a:rPr lang="en-US" sz="2000"/>
              <a:t>1000 Harbor Drive </a:t>
            </a:r>
          </a:p>
          <a:p>
            <a:pPr>
              <a:lnSpc>
                <a:spcPct val="80000"/>
              </a:lnSpc>
            </a:pPr>
            <a:r>
              <a:rPr lang="en-US" sz="2000"/>
              <a:t>San Diego, California 92101</a:t>
            </a:r>
          </a:p>
          <a:p>
            <a:pPr>
              <a:lnSpc>
                <a:spcPct val="80000"/>
              </a:lnSpc>
            </a:pPr>
            <a:r>
              <a:rPr lang="en-US" sz="2000"/>
              <a:t>(619) 291-4500 Fax (619) 291-4508</a:t>
            </a:r>
          </a:p>
          <a:p>
            <a:pPr>
              <a:lnSpc>
                <a:spcPct val="80000"/>
              </a:lnSpc>
            </a:pPr>
            <a:r>
              <a:rPr lang="en-US" sz="2000"/>
              <a:t>website:  </a:t>
            </a:r>
            <a:r>
              <a:rPr lang="en-US" sz="2000">
                <a:hlinkClick r:id="rId2"/>
              </a:rPr>
              <a:t>www.bellorchidhotel.com</a:t>
            </a:r>
            <a:endParaRPr lang="en-US" sz="2000"/>
          </a:p>
        </p:txBody>
      </p:sp>
      <p:sp>
        <p:nvSpPr>
          <p:cNvPr id="5" name="Rectangle 23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CB9FB8C2-6541-4C6B-AE0A-B8DEA9AC724D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Rectangle 2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/>
              <a:t>AN UNSAFE WORKPLACE CAN RESULT IN: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Lost time and productivity</a:t>
            </a:r>
          </a:p>
          <a:p>
            <a:r>
              <a:rPr lang="en-US"/>
              <a:t>Overtime costs</a:t>
            </a:r>
          </a:p>
          <a:p>
            <a:r>
              <a:rPr lang="en-US"/>
              <a:t>Costs to clean and repair equipment, supplies</a:t>
            </a:r>
          </a:p>
          <a:p>
            <a:r>
              <a:rPr lang="en-US"/>
              <a:t>Costs to retrain injured workers</a:t>
            </a:r>
          </a:p>
          <a:p>
            <a:r>
              <a:rPr lang="en-US"/>
              <a:t>Workers’ compensation costs</a:t>
            </a:r>
          </a:p>
          <a:p>
            <a:r>
              <a:rPr lang="en-US"/>
              <a:t>Possible legal fees and awards to employees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36C12-542A-42E5-B0D8-32D1BD71AB57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KITCHEN STAFF SHOULD: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2800"/>
              <a:t>Pay attention using sharp knives or equipment</a:t>
            </a:r>
          </a:p>
          <a:p>
            <a:r>
              <a:rPr lang="en-US" sz="2800"/>
              <a:t>Use equipment guards</a:t>
            </a:r>
          </a:p>
          <a:p>
            <a:r>
              <a:rPr lang="en-US" sz="2800"/>
              <a:t>Turn equipment off before adjusting</a:t>
            </a:r>
          </a:p>
          <a:p>
            <a:r>
              <a:rPr lang="en-US" sz="2800"/>
              <a:t>Carry dishes and glassware carefully</a:t>
            </a:r>
          </a:p>
          <a:p>
            <a:r>
              <a:rPr lang="en-US" sz="2800"/>
              <a:t>Sweep up broken glass</a:t>
            </a:r>
          </a:p>
          <a:p>
            <a:pPr lvl="2"/>
            <a:r>
              <a:rPr lang="en-US" sz="2000"/>
              <a:t>special containers for broken items</a:t>
            </a:r>
          </a:p>
          <a:p>
            <a:r>
              <a:rPr lang="en-US" sz="2800"/>
              <a:t>Wear gloves</a:t>
            </a:r>
          </a:p>
          <a:p>
            <a:r>
              <a:rPr lang="en-US" sz="2800"/>
              <a:t>Remove can lids entirely from cans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6C8111-96A5-4D4C-A475-67236130855F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  <p:sp>
        <p:nvSpPr>
          <p:cNvPr id="9220" name="Line 4"/>
          <p:cNvSpPr>
            <a:spLocks noChangeShapeType="1"/>
          </p:cNvSpPr>
          <p:nvPr/>
        </p:nvSpPr>
        <p:spPr bwMode="auto">
          <a:xfrm>
            <a:off x="381000" y="1371600"/>
            <a:ext cx="8153400" cy="0"/>
          </a:xfrm>
          <a:prstGeom prst="line">
            <a:avLst/>
          </a:prstGeom>
          <a:noFill/>
          <a:ln w="28575">
            <a:solidFill>
              <a:srgbClr val="0000FF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comb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 SD - core - R2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 SD - core - R2">
      <a:majorFont>
        <a:latin typeface="Trebuchet MS" panose="020B0603020202020204"/>
        <a:ea typeface=""/>
        <a:cs typeface=""/>
      </a:majorFont>
      <a:minorFont>
        <a:latin typeface="Trebuchet MS" panose="020B0603020202020204"/>
        <a:ea typeface=""/>
        <a:cs typeface=""/>
      </a:minorFont>
    </a:fontScheme>
    <a:fmtScheme name="Facet SD - core - R2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70</TotalTime>
  <Words>126</Words>
  <Application>Microsoft Office PowerPoint</Application>
  <PresentationFormat>On-screen Show (4:3)</PresentationFormat>
  <Paragraphs>28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Times New Roman</vt:lpstr>
      <vt:lpstr>Trebuchet MS</vt:lpstr>
      <vt:lpstr>Wingdings 3</vt:lpstr>
      <vt:lpstr>Facet</vt:lpstr>
      <vt:lpstr>GUEST AND STAFF SAFETY</vt:lpstr>
      <vt:lpstr>AN UNSAFE WORKPLACE CAN RESULT IN:</vt:lpstr>
      <vt:lpstr>KITCHEN STAFF SHOULD: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GUEST AND STAFF SAFETY</dc:title>
  <dc:creator>GO! Series</dc:creator>
  <cp:lastModifiedBy>Fred Gaskin</cp:lastModifiedBy>
  <cp:revision>19</cp:revision>
  <dcterms:created xsi:type="dcterms:W3CDTF">2006-04-28T16:45:21Z</dcterms:created>
  <dcterms:modified xsi:type="dcterms:W3CDTF">2015-03-30T23:21:22Z</dcterms:modified>
</cp:coreProperties>
</file>

<file path=docProps/thumbnail.jpeg>
</file>