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notesMasters/notesMaster1.xml" ContentType="application/vnd.openxmlformats-officedocument.presentationml.notesMaster+xml"/>
  <Override PartName="/ppt/commentAuthors.xml" ContentType="application/vnd.openxmlformats-officedocument.presentationml.commentAuthor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93" r:id="rId1"/>
  </p:sldMasterIdLst>
  <p:notesMasterIdLst>
    <p:notesMasterId r:id="rId5"/>
  </p:notesMasterIdLst>
  <p:sldIdLst>
    <p:sldId id="256" r:id="rId2"/>
    <p:sldId id="257" r:id="rId3"/>
    <p:sldId id="259" r:id="rId4"/>
  </p:sldIdLst>
  <p:sldSz cx="9144000" cy="6858000" type="screen4x3"/>
  <p:notesSz cx="6858000" cy="9144000"/>
  <p:defaultTextStyle>
    <a:defPPr>
      <a:defRPr lang="en-US"/>
    </a:defPPr>
    <a:lvl1pPr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Lucida Console" pitchFamily="49" charset="0"/>
        <a:ea typeface="+mn-ea"/>
        <a:cs typeface="+mn-cs"/>
      </a:defRPr>
    </a:lvl1pPr>
    <a:lvl2pPr marL="457200"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Lucida Console" pitchFamily="49" charset="0"/>
        <a:ea typeface="+mn-ea"/>
        <a:cs typeface="+mn-cs"/>
      </a:defRPr>
    </a:lvl2pPr>
    <a:lvl3pPr marL="914400"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Lucida Console" pitchFamily="49" charset="0"/>
        <a:ea typeface="+mn-ea"/>
        <a:cs typeface="+mn-cs"/>
      </a:defRPr>
    </a:lvl3pPr>
    <a:lvl4pPr marL="1371600"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Lucida Console" pitchFamily="49" charset="0"/>
        <a:ea typeface="+mn-ea"/>
        <a:cs typeface="+mn-cs"/>
      </a:defRPr>
    </a:lvl4pPr>
    <a:lvl5pPr marL="1828800"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Lucida Console" pitchFamily="49" charset="0"/>
        <a:ea typeface="+mn-ea"/>
        <a:cs typeface="+mn-cs"/>
      </a:defRPr>
    </a:lvl5pPr>
    <a:lvl6pPr marL="2286000" algn="l" defTabSz="914400" rtl="0" eaLnBrk="1" latinLnBrk="0" hangingPunct="1">
      <a:defRPr sz="2400" kern="1200">
        <a:solidFill>
          <a:schemeClr val="tx1"/>
        </a:solidFill>
        <a:latin typeface="Lucida Console" pitchFamily="49" charset="0"/>
        <a:ea typeface="+mn-ea"/>
        <a:cs typeface="+mn-cs"/>
      </a:defRPr>
    </a:lvl6pPr>
    <a:lvl7pPr marL="2743200" algn="l" defTabSz="914400" rtl="0" eaLnBrk="1" latinLnBrk="0" hangingPunct="1">
      <a:defRPr sz="2400" kern="1200">
        <a:solidFill>
          <a:schemeClr val="tx1"/>
        </a:solidFill>
        <a:latin typeface="Lucida Console" pitchFamily="49" charset="0"/>
        <a:ea typeface="+mn-ea"/>
        <a:cs typeface="+mn-cs"/>
      </a:defRPr>
    </a:lvl7pPr>
    <a:lvl8pPr marL="3200400" algn="l" defTabSz="914400" rtl="0" eaLnBrk="1" latinLnBrk="0" hangingPunct="1">
      <a:defRPr sz="2400" kern="1200">
        <a:solidFill>
          <a:schemeClr val="tx1"/>
        </a:solidFill>
        <a:latin typeface="Lucida Console" pitchFamily="49" charset="0"/>
        <a:ea typeface="+mn-ea"/>
        <a:cs typeface="+mn-cs"/>
      </a:defRPr>
    </a:lvl8pPr>
    <a:lvl9pPr marL="3657600" algn="l" defTabSz="914400" rtl="0" eaLnBrk="1" latinLnBrk="0" hangingPunct="1">
      <a:defRPr sz="2400" kern="1200">
        <a:solidFill>
          <a:schemeClr val="tx1"/>
        </a:solidFill>
        <a:latin typeface="Lucida Console" pitchFamily="49" charset="0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>
  <p:cmAuthor id="0" name="jeff" initials="j" lastIdx="1" clrIdx="0"/>
</p:cm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67" d="100"/>
          <a:sy n="67" d="100"/>
        </p:scale>
        <p:origin x="1176" y="60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commentAuthors" Target="commentAuthors.xml"/><Relationship Id="rId5" Type="http://schemas.openxmlformats.org/officeDocument/2006/relationships/notesMaster" Target="notesMasters/notesMaster1.xml"/><Relationship Id="rId10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theme" Target="theme/theme1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386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200">
                <a:latin typeface="Arial" charset="0"/>
              </a:defRPr>
            </a:lvl1pPr>
          </a:lstStyle>
          <a:p>
            <a:endParaRPr lang="en-US"/>
          </a:p>
        </p:txBody>
      </p:sp>
      <p:sp>
        <p:nvSpPr>
          <p:cNvPr id="16387" name="Rectangle 3"/>
          <p:cNvSpPr>
            <a:spLocks noGrp="1" noChangeArrowheads="1"/>
          </p:cNvSpPr>
          <p:nvPr>
            <p:ph type="dt" idx="1"/>
          </p:nvPr>
        </p:nvSpPr>
        <p:spPr bwMode="auto">
          <a:xfrm>
            <a:off x="3884613" y="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200">
                <a:latin typeface="Arial" charset="0"/>
              </a:defRPr>
            </a:lvl1pPr>
          </a:lstStyle>
          <a:p>
            <a:endParaRPr lang="en-US"/>
          </a:p>
        </p:txBody>
      </p:sp>
      <p:sp>
        <p:nvSpPr>
          <p:cNvPr id="16388" name="Rectangle 4"/>
          <p:cNvSpPr>
            <a:spLocks noGrp="1" noRot="1" noChangeAspect="1" noChangeArrowheads="1" noTextEdit="1"/>
          </p:cNvSpPr>
          <p:nvPr>
            <p:ph type="sldImg" idx="2"/>
          </p:nvPr>
        </p:nvSpPr>
        <p:spPr bwMode="auto">
          <a:xfrm>
            <a:off x="1143000" y="685800"/>
            <a:ext cx="4572000" cy="3429000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  <a:effectLst/>
        </p:spPr>
      </p:sp>
      <p:sp>
        <p:nvSpPr>
          <p:cNvPr id="16389" name="Rectangle 5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685800" y="4343400"/>
            <a:ext cx="5486400" cy="4114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</a:p>
        </p:txBody>
      </p:sp>
      <p:sp>
        <p:nvSpPr>
          <p:cNvPr id="16390" name="Rectangle 6"/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0" y="8685213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>
              <a:defRPr sz="1200">
                <a:latin typeface="Arial" charset="0"/>
              </a:defRPr>
            </a:lvl1pPr>
          </a:lstStyle>
          <a:p>
            <a:endParaRPr lang="en-US"/>
          </a:p>
        </p:txBody>
      </p:sp>
      <p:sp>
        <p:nvSpPr>
          <p:cNvPr id="16391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3884613" y="8685213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>
              <a:defRPr sz="1200">
                <a:latin typeface="Arial" charset="0"/>
              </a:defRPr>
            </a:lvl1pPr>
          </a:lstStyle>
          <a:p>
            <a:fld id="{AE968510-BBE0-466F-AE92-A144447E73CB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69899831"/>
      </p:ext>
    </p:extLst>
  </p:cSld>
  <p:clrMap bg1="lt1" tx1="dk1" bg2="lt2" tx2="dk2" accent1="accent1" accent2="accent2" accent3="accent3" accent4="accent4" accent5="accent5" accent6="accent6" hlink="hlink" folHlink="folHlink"/>
  <p:notesStyle>
    <a:lvl1pPr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1pPr>
    <a:lvl2pPr marL="4572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2pPr>
    <a:lvl3pPr marL="9144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3pPr>
    <a:lvl4pPr marL="13716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4pPr>
    <a:lvl5pPr marL="18288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28" name="Straight Connector 27"/>
          <p:cNvCxnSpPr/>
          <p:nvPr/>
        </p:nvCxnSpPr>
        <p:spPr>
          <a:xfrm flipV="1">
            <a:off x="5130830" y="4175605"/>
            <a:ext cx="4022475" cy="2682396"/>
          </a:xfrm>
          <a:prstGeom prst="line">
            <a:avLst/>
          </a:prstGeom>
          <a:ln w="9525">
            <a:solidFill>
              <a:schemeClr val="accent1">
                <a:alpha val="70000"/>
              </a:schemeClr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29" name="Straight Connector 28"/>
          <p:cNvCxnSpPr/>
          <p:nvPr/>
        </p:nvCxnSpPr>
        <p:spPr>
          <a:xfrm>
            <a:off x="7042707" y="0"/>
            <a:ext cx="1219200" cy="6858000"/>
          </a:xfrm>
          <a:prstGeom prst="line">
            <a:avLst/>
          </a:prstGeom>
          <a:ln w="9525">
            <a:solidFill>
              <a:schemeClr val="accent1">
                <a:alpha val="70000"/>
              </a:schemeClr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30" name="Freeform 29"/>
          <p:cNvSpPr/>
          <p:nvPr/>
        </p:nvSpPr>
        <p:spPr>
          <a:xfrm>
            <a:off x="6891896" y="1"/>
            <a:ext cx="2269442" cy="6866466"/>
          </a:xfrm>
          <a:custGeom>
            <a:avLst/>
            <a:gdLst>
              <a:gd name="connsiteX0" fmla="*/ 2023534 w 3005667"/>
              <a:gd name="connsiteY0" fmla="*/ 8467 h 6866467"/>
              <a:gd name="connsiteX1" fmla="*/ 0 w 3005667"/>
              <a:gd name="connsiteY1" fmla="*/ 6866467 h 6866467"/>
              <a:gd name="connsiteX2" fmla="*/ 2997200 w 3005667"/>
              <a:gd name="connsiteY2" fmla="*/ 6858000 h 6866467"/>
              <a:gd name="connsiteX3" fmla="*/ 3005667 w 3005667"/>
              <a:gd name="connsiteY3" fmla="*/ 0 h 6866467"/>
              <a:gd name="connsiteX4" fmla="*/ 2023534 w 3005667"/>
              <a:gd name="connsiteY4" fmla="*/ 8467 h 6866467"/>
              <a:gd name="connsiteX0" fmla="*/ 2023534 w 2997208"/>
              <a:gd name="connsiteY0" fmla="*/ 0 h 6858000"/>
              <a:gd name="connsiteX1" fmla="*/ 0 w 2997208"/>
              <a:gd name="connsiteY1" fmla="*/ 6858000 h 6858000"/>
              <a:gd name="connsiteX2" fmla="*/ 2997200 w 2997208"/>
              <a:gd name="connsiteY2" fmla="*/ 6849533 h 6858000"/>
              <a:gd name="connsiteX3" fmla="*/ 2260600 w 2997208"/>
              <a:gd name="connsiteY3" fmla="*/ 8466 h 6858000"/>
              <a:gd name="connsiteX4" fmla="*/ 2023534 w 2997208"/>
              <a:gd name="connsiteY4" fmla="*/ 0 h 6858000"/>
              <a:gd name="connsiteX0" fmla="*/ 2023534 w 2269442"/>
              <a:gd name="connsiteY0" fmla="*/ 0 h 6866466"/>
              <a:gd name="connsiteX1" fmla="*/ 0 w 2269442"/>
              <a:gd name="connsiteY1" fmla="*/ 6858000 h 6866466"/>
              <a:gd name="connsiteX2" fmla="*/ 2269067 w 2269442"/>
              <a:gd name="connsiteY2" fmla="*/ 6866466 h 6866466"/>
              <a:gd name="connsiteX3" fmla="*/ 2260600 w 2269442"/>
              <a:gd name="connsiteY3" fmla="*/ 8466 h 6866466"/>
              <a:gd name="connsiteX4" fmla="*/ 2023534 w 2269442"/>
              <a:gd name="connsiteY4" fmla="*/ 0 h 686646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2269442" h="6866466">
                <a:moveTo>
                  <a:pt x="2023534" y="0"/>
                </a:moveTo>
                <a:lnTo>
                  <a:pt x="0" y="6858000"/>
                </a:lnTo>
                <a:lnTo>
                  <a:pt x="2269067" y="6866466"/>
                </a:lnTo>
                <a:cubicBezTo>
                  <a:pt x="2271889" y="4580466"/>
                  <a:pt x="2257778" y="2294466"/>
                  <a:pt x="2260600" y="8466"/>
                </a:cubicBezTo>
                <a:lnTo>
                  <a:pt x="2023534" y="0"/>
                </a:lnTo>
                <a:close/>
              </a:path>
            </a:pathLst>
          </a:custGeom>
          <a:solidFill>
            <a:schemeClr val="accent1">
              <a:alpha val="36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1" name="Freeform 30"/>
          <p:cNvSpPr/>
          <p:nvPr/>
        </p:nvSpPr>
        <p:spPr>
          <a:xfrm>
            <a:off x="7205158" y="-8467"/>
            <a:ext cx="1948147" cy="6866467"/>
          </a:xfrm>
          <a:custGeom>
            <a:avLst/>
            <a:gdLst>
              <a:gd name="connsiteX0" fmla="*/ 0 w 2590800"/>
              <a:gd name="connsiteY0" fmla="*/ 0 h 6866467"/>
              <a:gd name="connsiteX1" fmla="*/ 1202267 w 2590800"/>
              <a:gd name="connsiteY1" fmla="*/ 6866467 h 6866467"/>
              <a:gd name="connsiteX2" fmla="*/ 2590800 w 2590800"/>
              <a:gd name="connsiteY2" fmla="*/ 6866467 h 6866467"/>
              <a:gd name="connsiteX3" fmla="*/ 2582333 w 2590800"/>
              <a:gd name="connsiteY3" fmla="*/ 0 h 6866467"/>
              <a:gd name="connsiteX4" fmla="*/ 0 w 2590800"/>
              <a:gd name="connsiteY4" fmla="*/ 0 h 6866467"/>
              <a:gd name="connsiteX0" fmla="*/ 0 w 2590800"/>
              <a:gd name="connsiteY0" fmla="*/ 0 h 6866467"/>
              <a:gd name="connsiteX1" fmla="*/ 1202267 w 2590800"/>
              <a:gd name="connsiteY1" fmla="*/ 6866467 h 6866467"/>
              <a:gd name="connsiteX2" fmla="*/ 2590800 w 2590800"/>
              <a:gd name="connsiteY2" fmla="*/ 6866467 h 6866467"/>
              <a:gd name="connsiteX3" fmla="*/ 1947333 w 2590800"/>
              <a:gd name="connsiteY3" fmla="*/ 0 h 6866467"/>
              <a:gd name="connsiteX4" fmla="*/ 0 w 2590800"/>
              <a:gd name="connsiteY4" fmla="*/ 0 h 6866467"/>
              <a:gd name="connsiteX0" fmla="*/ 0 w 1948147"/>
              <a:gd name="connsiteY0" fmla="*/ 0 h 6866467"/>
              <a:gd name="connsiteX1" fmla="*/ 1202267 w 1948147"/>
              <a:gd name="connsiteY1" fmla="*/ 6866467 h 6866467"/>
              <a:gd name="connsiteX2" fmla="*/ 1947333 w 1948147"/>
              <a:gd name="connsiteY2" fmla="*/ 6866467 h 6866467"/>
              <a:gd name="connsiteX3" fmla="*/ 1947333 w 1948147"/>
              <a:gd name="connsiteY3" fmla="*/ 0 h 6866467"/>
              <a:gd name="connsiteX4" fmla="*/ 0 w 1948147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948147" h="6866467">
                <a:moveTo>
                  <a:pt x="0" y="0"/>
                </a:moveTo>
                <a:lnTo>
                  <a:pt x="1202267" y="6866467"/>
                </a:lnTo>
                <a:lnTo>
                  <a:pt x="1947333" y="6866467"/>
                </a:lnTo>
                <a:cubicBezTo>
                  <a:pt x="1944511" y="4577645"/>
                  <a:pt x="1950155" y="2288822"/>
                  <a:pt x="1947333" y="0"/>
                </a:cubicBezTo>
                <a:lnTo>
                  <a:pt x="0" y="0"/>
                </a:lnTo>
                <a:close/>
              </a:path>
            </a:pathLst>
          </a:custGeom>
          <a:solidFill>
            <a:schemeClr val="accent1">
              <a:alpha val="2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2" name="Freeform 31"/>
          <p:cNvSpPr/>
          <p:nvPr/>
        </p:nvSpPr>
        <p:spPr>
          <a:xfrm>
            <a:off x="6637896" y="3920066"/>
            <a:ext cx="2513565" cy="2937933"/>
          </a:xfrm>
          <a:custGeom>
            <a:avLst/>
            <a:gdLst>
              <a:gd name="connsiteX0" fmla="*/ 0 w 3259667"/>
              <a:gd name="connsiteY0" fmla="*/ 3810000 h 3810000"/>
              <a:gd name="connsiteX1" fmla="*/ 3251200 w 3259667"/>
              <a:gd name="connsiteY1" fmla="*/ 0 h 3810000"/>
              <a:gd name="connsiteX2" fmla="*/ 3259667 w 3259667"/>
              <a:gd name="connsiteY2" fmla="*/ 3810000 h 3810000"/>
              <a:gd name="connsiteX3" fmla="*/ 0 w 3259667"/>
              <a:gd name="connsiteY3" fmla="*/ 3810000 h 3810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259667" h="3810000">
                <a:moveTo>
                  <a:pt x="0" y="3810000"/>
                </a:moveTo>
                <a:lnTo>
                  <a:pt x="3251200" y="0"/>
                </a:lnTo>
                <a:cubicBezTo>
                  <a:pt x="3254022" y="1270000"/>
                  <a:pt x="3256845" y="2540000"/>
                  <a:pt x="3259667" y="3810000"/>
                </a:cubicBezTo>
                <a:lnTo>
                  <a:pt x="0" y="3810000"/>
                </a:lnTo>
                <a:close/>
              </a:path>
            </a:pathLst>
          </a:custGeom>
          <a:solidFill>
            <a:schemeClr val="accent1">
              <a:lumMod val="75000"/>
              <a:alpha val="66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3" name="Freeform 32"/>
          <p:cNvSpPr/>
          <p:nvPr/>
        </p:nvSpPr>
        <p:spPr>
          <a:xfrm>
            <a:off x="7010429" y="-8467"/>
            <a:ext cx="2142876" cy="6866467"/>
          </a:xfrm>
          <a:custGeom>
            <a:avLst/>
            <a:gdLst>
              <a:gd name="connsiteX0" fmla="*/ 0 w 2853267"/>
              <a:gd name="connsiteY0" fmla="*/ 0 h 6866467"/>
              <a:gd name="connsiteX1" fmla="*/ 2472267 w 2853267"/>
              <a:gd name="connsiteY1" fmla="*/ 6866467 h 6866467"/>
              <a:gd name="connsiteX2" fmla="*/ 2853267 w 2853267"/>
              <a:gd name="connsiteY2" fmla="*/ 6858000 h 6866467"/>
              <a:gd name="connsiteX3" fmla="*/ 2853267 w 2853267"/>
              <a:gd name="connsiteY3" fmla="*/ 0 h 6866467"/>
              <a:gd name="connsiteX4" fmla="*/ 0 w 2853267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2853267" h="6866467">
                <a:moveTo>
                  <a:pt x="0" y="0"/>
                </a:moveTo>
                <a:lnTo>
                  <a:pt x="2472267" y="6866467"/>
                </a:lnTo>
                <a:lnTo>
                  <a:pt x="2853267" y="6858000"/>
                </a:lnTo>
                <a:lnTo>
                  <a:pt x="2853267" y="0"/>
                </a:lnTo>
                <a:lnTo>
                  <a:pt x="0" y="0"/>
                </a:lnTo>
                <a:close/>
              </a:path>
            </a:pathLst>
          </a:custGeom>
          <a:solidFill>
            <a:schemeClr val="accent1">
              <a:lumMod val="75000"/>
              <a:alpha val="5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4" name="Freeform 33"/>
          <p:cNvSpPr/>
          <p:nvPr/>
        </p:nvSpPr>
        <p:spPr>
          <a:xfrm>
            <a:off x="8295776" y="-8467"/>
            <a:ext cx="857530" cy="6866467"/>
          </a:xfrm>
          <a:custGeom>
            <a:avLst/>
            <a:gdLst>
              <a:gd name="connsiteX0" fmla="*/ 1016000 w 1286933"/>
              <a:gd name="connsiteY0" fmla="*/ 0 h 6866467"/>
              <a:gd name="connsiteX1" fmla="*/ 0 w 1286933"/>
              <a:gd name="connsiteY1" fmla="*/ 6866467 h 6866467"/>
              <a:gd name="connsiteX2" fmla="*/ 1286933 w 1286933"/>
              <a:gd name="connsiteY2" fmla="*/ 6866467 h 6866467"/>
              <a:gd name="connsiteX3" fmla="*/ 1278466 w 1286933"/>
              <a:gd name="connsiteY3" fmla="*/ 0 h 6866467"/>
              <a:gd name="connsiteX4" fmla="*/ 1016000 w 1286933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286933" h="6866467">
                <a:moveTo>
                  <a:pt x="1016000" y="0"/>
                </a:moveTo>
                <a:lnTo>
                  <a:pt x="0" y="6866467"/>
                </a:lnTo>
                <a:lnTo>
                  <a:pt x="1286933" y="6866467"/>
                </a:lnTo>
                <a:cubicBezTo>
                  <a:pt x="1284111" y="4577645"/>
                  <a:pt x="1281288" y="2288822"/>
                  <a:pt x="1278466" y="0"/>
                </a:cubicBezTo>
                <a:lnTo>
                  <a:pt x="1016000" y="0"/>
                </a:lnTo>
                <a:close/>
              </a:path>
            </a:pathLst>
          </a:custGeom>
          <a:solidFill>
            <a:schemeClr val="accent2">
              <a:alpha val="7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5" name="Freeform 34"/>
          <p:cNvSpPr/>
          <p:nvPr/>
        </p:nvSpPr>
        <p:spPr>
          <a:xfrm>
            <a:off x="8094165" y="-8468"/>
            <a:ext cx="1066770" cy="6866467"/>
          </a:xfrm>
          <a:custGeom>
            <a:avLst/>
            <a:gdLst>
              <a:gd name="connsiteX0" fmla="*/ 0 w 1244600"/>
              <a:gd name="connsiteY0" fmla="*/ 0 h 6874934"/>
              <a:gd name="connsiteX1" fmla="*/ 1117600 w 1244600"/>
              <a:gd name="connsiteY1" fmla="*/ 6866467 h 6874934"/>
              <a:gd name="connsiteX2" fmla="*/ 1244600 w 1244600"/>
              <a:gd name="connsiteY2" fmla="*/ 6874934 h 6874934"/>
              <a:gd name="connsiteX3" fmla="*/ 1236134 w 1244600"/>
              <a:gd name="connsiteY3" fmla="*/ 0 h 6874934"/>
              <a:gd name="connsiteX4" fmla="*/ 0 w 1244600"/>
              <a:gd name="connsiteY4" fmla="*/ 0 h 6874934"/>
              <a:gd name="connsiteX0" fmla="*/ 0 w 1253067"/>
              <a:gd name="connsiteY0" fmla="*/ 0 h 6874934"/>
              <a:gd name="connsiteX1" fmla="*/ 1117600 w 1253067"/>
              <a:gd name="connsiteY1" fmla="*/ 6866467 h 6874934"/>
              <a:gd name="connsiteX2" fmla="*/ 1244600 w 1253067"/>
              <a:gd name="connsiteY2" fmla="*/ 6874934 h 6874934"/>
              <a:gd name="connsiteX3" fmla="*/ 1253067 w 1253067"/>
              <a:gd name="connsiteY3" fmla="*/ 0 h 6874934"/>
              <a:gd name="connsiteX4" fmla="*/ 0 w 1253067"/>
              <a:gd name="connsiteY4" fmla="*/ 0 h 6874934"/>
              <a:gd name="connsiteX0" fmla="*/ 0 w 1270244"/>
              <a:gd name="connsiteY0" fmla="*/ 0 h 6866467"/>
              <a:gd name="connsiteX1" fmla="*/ 1117600 w 1270244"/>
              <a:gd name="connsiteY1" fmla="*/ 6866467 h 6866467"/>
              <a:gd name="connsiteX2" fmla="*/ 1270000 w 1270244"/>
              <a:gd name="connsiteY2" fmla="*/ 6866467 h 6866467"/>
              <a:gd name="connsiteX3" fmla="*/ 1253067 w 1270244"/>
              <a:gd name="connsiteY3" fmla="*/ 0 h 6866467"/>
              <a:gd name="connsiteX4" fmla="*/ 0 w 1270244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270244" h="6866467">
                <a:moveTo>
                  <a:pt x="0" y="0"/>
                </a:moveTo>
                <a:lnTo>
                  <a:pt x="1117600" y="6866467"/>
                </a:lnTo>
                <a:lnTo>
                  <a:pt x="1270000" y="6866467"/>
                </a:lnTo>
                <a:cubicBezTo>
                  <a:pt x="1272822" y="4574822"/>
                  <a:pt x="1250245" y="2291645"/>
                  <a:pt x="1253067" y="0"/>
                </a:cubicBezTo>
                <a:lnTo>
                  <a:pt x="0" y="0"/>
                </a:lnTo>
                <a:close/>
              </a:path>
            </a:pathLst>
          </a:custGeom>
          <a:solidFill>
            <a:schemeClr val="accent2">
              <a:lumMod val="75000"/>
              <a:alpha val="82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36" name="Freeform 35"/>
          <p:cNvSpPr/>
          <p:nvPr/>
        </p:nvSpPr>
        <p:spPr>
          <a:xfrm>
            <a:off x="8068764" y="4893733"/>
            <a:ext cx="1094086" cy="1964267"/>
          </a:xfrm>
          <a:custGeom>
            <a:avLst/>
            <a:gdLst>
              <a:gd name="connsiteX0" fmla="*/ 0 w 1820333"/>
              <a:gd name="connsiteY0" fmla="*/ 3268133 h 3268133"/>
              <a:gd name="connsiteX1" fmla="*/ 1811866 w 1820333"/>
              <a:gd name="connsiteY1" fmla="*/ 0 h 3268133"/>
              <a:gd name="connsiteX2" fmla="*/ 1820333 w 1820333"/>
              <a:gd name="connsiteY2" fmla="*/ 3259666 h 3268133"/>
              <a:gd name="connsiteX3" fmla="*/ 0 w 1820333"/>
              <a:gd name="connsiteY3" fmla="*/ 3268133 h 326813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820333" h="3268133">
                <a:moveTo>
                  <a:pt x="0" y="3268133"/>
                </a:moveTo>
                <a:lnTo>
                  <a:pt x="1811866" y="0"/>
                </a:lnTo>
                <a:cubicBezTo>
                  <a:pt x="1814688" y="1086555"/>
                  <a:pt x="1817511" y="2173111"/>
                  <a:pt x="1820333" y="3259666"/>
                </a:cubicBezTo>
                <a:lnTo>
                  <a:pt x="0" y="3268133"/>
                </a:lnTo>
                <a:close/>
              </a:path>
            </a:pathLst>
          </a:custGeom>
          <a:solidFill>
            <a:schemeClr val="accent1">
              <a:lumMod val="75000"/>
              <a:alpha val="66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130595" y="2404534"/>
            <a:ext cx="5826719" cy="1646302"/>
          </a:xfrm>
        </p:spPr>
        <p:txBody>
          <a:bodyPr anchor="b">
            <a:noAutofit/>
          </a:bodyPr>
          <a:lstStyle>
            <a:lvl1pPr algn="r">
              <a:defRPr sz="5400">
                <a:solidFill>
                  <a:schemeClr val="accent1"/>
                </a:solidFill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130595" y="4050834"/>
            <a:ext cx="5826719" cy="1096899"/>
          </a:xfrm>
        </p:spPr>
        <p:txBody>
          <a:bodyPr anchor="t"/>
          <a:lstStyle>
            <a:lvl1pPr marL="0" indent="0" algn="r">
              <a:buNone/>
              <a:defRPr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923E65D-F2C9-4307-8A50-0A1987E041B9}" type="datetime1">
              <a:rPr lang="en-US" smtClean="0"/>
              <a:pPr/>
              <a:t>11/16/2012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Front Desk Training, Operations Department</a:t>
            </a: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8B3C68E-04FF-4845-891F-CE3E0F0F492D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26" name="Freeform 25"/>
          <p:cNvSpPr/>
          <p:nvPr/>
        </p:nvSpPr>
        <p:spPr>
          <a:xfrm>
            <a:off x="0" y="-16933"/>
            <a:ext cx="863600" cy="5698067"/>
          </a:xfrm>
          <a:custGeom>
            <a:avLst/>
            <a:gdLst>
              <a:gd name="connsiteX0" fmla="*/ 0 w 863600"/>
              <a:gd name="connsiteY0" fmla="*/ 8467 h 5698067"/>
              <a:gd name="connsiteX1" fmla="*/ 863600 w 863600"/>
              <a:gd name="connsiteY1" fmla="*/ 0 h 5698067"/>
              <a:gd name="connsiteX2" fmla="*/ 863600 w 863600"/>
              <a:gd name="connsiteY2" fmla="*/ 16934 h 5698067"/>
              <a:gd name="connsiteX3" fmla="*/ 0 w 863600"/>
              <a:gd name="connsiteY3" fmla="*/ 5698067 h 5698067"/>
              <a:gd name="connsiteX4" fmla="*/ 0 w 863600"/>
              <a:gd name="connsiteY4" fmla="*/ 8467 h 56980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863600" h="5698067">
                <a:moveTo>
                  <a:pt x="0" y="8467"/>
                </a:moveTo>
                <a:lnTo>
                  <a:pt x="863600" y="0"/>
                </a:lnTo>
                <a:lnTo>
                  <a:pt x="863600" y="16934"/>
                </a:lnTo>
                <a:lnTo>
                  <a:pt x="0" y="5698067"/>
                </a:lnTo>
                <a:lnTo>
                  <a:pt x="0" y="8467"/>
                </a:lnTo>
                <a:close/>
              </a:path>
            </a:pathLst>
          </a:custGeom>
          <a:solidFill>
            <a:schemeClr val="accent1">
              <a:alpha val="7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0622937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Title and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" name="Freeform 17"/>
          <p:cNvSpPr/>
          <p:nvPr/>
        </p:nvSpPr>
        <p:spPr>
          <a:xfrm>
            <a:off x="-8467" y="4013200"/>
            <a:ext cx="457200" cy="2853267"/>
          </a:xfrm>
          <a:custGeom>
            <a:avLst/>
            <a:gdLst>
              <a:gd name="connsiteX0" fmla="*/ 0 w 457200"/>
              <a:gd name="connsiteY0" fmla="*/ 0 h 2853267"/>
              <a:gd name="connsiteX1" fmla="*/ 457200 w 457200"/>
              <a:gd name="connsiteY1" fmla="*/ 2853267 h 2853267"/>
              <a:gd name="connsiteX2" fmla="*/ 0 w 457200"/>
              <a:gd name="connsiteY2" fmla="*/ 2844800 h 2853267"/>
              <a:gd name="connsiteX3" fmla="*/ 0 w 457200"/>
              <a:gd name="connsiteY3" fmla="*/ 0 h 28532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457200" h="2853267">
                <a:moveTo>
                  <a:pt x="0" y="0"/>
                </a:moveTo>
                <a:lnTo>
                  <a:pt x="457200" y="2853267"/>
                </a:lnTo>
                <a:lnTo>
                  <a:pt x="0" y="2844800"/>
                </a:lnTo>
                <a:cubicBezTo>
                  <a:pt x="2822" y="1905000"/>
                  <a:pt x="5645" y="965200"/>
                  <a:pt x="0" y="0"/>
                </a:cubicBezTo>
                <a:close/>
              </a:path>
            </a:pathLst>
          </a:custGeom>
          <a:solidFill>
            <a:schemeClr val="accent1">
              <a:alpha val="7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lvl="0" algn="ctr"/>
            <a:endParaRPr lang="en-US"/>
          </a:p>
        </p:txBody>
      </p:sp>
      <p:cxnSp>
        <p:nvCxnSpPr>
          <p:cNvPr id="28" name="Straight Connector 27"/>
          <p:cNvCxnSpPr/>
          <p:nvPr/>
        </p:nvCxnSpPr>
        <p:spPr>
          <a:xfrm flipV="1">
            <a:off x="5130830" y="4175605"/>
            <a:ext cx="4022475" cy="2682396"/>
          </a:xfrm>
          <a:prstGeom prst="line">
            <a:avLst/>
          </a:prstGeom>
          <a:ln w="9525">
            <a:solidFill>
              <a:schemeClr val="accent1">
                <a:alpha val="70000"/>
              </a:schemeClr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29" name="Straight Connector 28"/>
          <p:cNvCxnSpPr/>
          <p:nvPr/>
        </p:nvCxnSpPr>
        <p:spPr>
          <a:xfrm>
            <a:off x="7042707" y="0"/>
            <a:ext cx="1219200" cy="6858000"/>
          </a:xfrm>
          <a:prstGeom prst="line">
            <a:avLst/>
          </a:prstGeom>
          <a:ln w="9525">
            <a:solidFill>
              <a:schemeClr val="accent1">
                <a:alpha val="70000"/>
              </a:schemeClr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30" name="Freeform 29"/>
          <p:cNvSpPr/>
          <p:nvPr/>
        </p:nvSpPr>
        <p:spPr>
          <a:xfrm>
            <a:off x="6891896" y="1"/>
            <a:ext cx="2269442" cy="6866466"/>
          </a:xfrm>
          <a:custGeom>
            <a:avLst/>
            <a:gdLst>
              <a:gd name="connsiteX0" fmla="*/ 2023534 w 3005667"/>
              <a:gd name="connsiteY0" fmla="*/ 8467 h 6866467"/>
              <a:gd name="connsiteX1" fmla="*/ 0 w 3005667"/>
              <a:gd name="connsiteY1" fmla="*/ 6866467 h 6866467"/>
              <a:gd name="connsiteX2" fmla="*/ 2997200 w 3005667"/>
              <a:gd name="connsiteY2" fmla="*/ 6858000 h 6866467"/>
              <a:gd name="connsiteX3" fmla="*/ 3005667 w 3005667"/>
              <a:gd name="connsiteY3" fmla="*/ 0 h 6866467"/>
              <a:gd name="connsiteX4" fmla="*/ 2023534 w 3005667"/>
              <a:gd name="connsiteY4" fmla="*/ 8467 h 6866467"/>
              <a:gd name="connsiteX0" fmla="*/ 2023534 w 2997208"/>
              <a:gd name="connsiteY0" fmla="*/ 0 h 6858000"/>
              <a:gd name="connsiteX1" fmla="*/ 0 w 2997208"/>
              <a:gd name="connsiteY1" fmla="*/ 6858000 h 6858000"/>
              <a:gd name="connsiteX2" fmla="*/ 2997200 w 2997208"/>
              <a:gd name="connsiteY2" fmla="*/ 6849533 h 6858000"/>
              <a:gd name="connsiteX3" fmla="*/ 2260600 w 2997208"/>
              <a:gd name="connsiteY3" fmla="*/ 8466 h 6858000"/>
              <a:gd name="connsiteX4" fmla="*/ 2023534 w 2997208"/>
              <a:gd name="connsiteY4" fmla="*/ 0 h 6858000"/>
              <a:gd name="connsiteX0" fmla="*/ 2023534 w 2269442"/>
              <a:gd name="connsiteY0" fmla="*/ 0 h 6866466"/>
              <a:gd name="connsiteX1" fmla="*/ 0 w 2269442"/>
              <a:gd name="connsiteY1" fmla="*/ 6858000 h 6866466"/>
              <a:gd name="connsiteX2" fmla="*/ 2269067 w 2269442"/>
              <a:gd name="connsiteY2" fmla="*/ 6866466 h 6866466"/>
              <a:gd name="connsiteX3" fmla="*/ 2260600 w 2269442"/>
              <a:gd name="connsiteY3" fmla="*/ 8466 h 6866466"/>
              <a:gd name="connsiteX4" fmla="*/ 2023534 w 2269442"/>
              <a:gd name="connsiteY4" fmla="*/ 0 h 686646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2269442" h="6866466">
                <a:moveTo>
                  <a:pt x="2023534" y="0"/>
                </a:moveTo>
                <a:lnTo>
                  <a:pt x="0" y="6858000"/>
                </a:lnTo>
                <a:lnTo>
                  <a:pt x="2269067" y="6866466"/>
                </a:lnTo>
                <a:cubicBezTo>
                  <a:pt x="2271889" y="4580466"/>
                  <a:pt x="2257778" y="2294466"/>
                  <a:pt x="2260600" y="8466"/>
                </a:cubicBezTo>
                <a:lnTo>
                  <a:pt x="2023534" y="0"/>
                </a:lnTo>
                <a:close/>
              </a:path>
            </a:pathLst>
          </a:custGeom>
          <a:solidFill>
            <a:schemeClr val="accent1">
              <a:alpha val="36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1" name="Freeform 30"/>
          <p:cNvSpPr/>
          <p:nvPr/>
        </p:nvSpPr>
        <p:spPr>
          <a:xfrm>
            <a:off x="7205158" y="-8467"/>
            <a:ext cx="1948147" cy="6866467"/>
          </a:xfrm>
          <a:custGeom>
            <a:avLst/>
            <a:gdLst>
              <a:gd name="connsiteX0" fmla="*/ 0 w 2590800"/>
              <a:gd name="connsiteY0" fmla="*/ 0 h 6866467"/>
              <a:gd name="connsiteX1" fmla="*/ 1202267 w 2590800"/>
              <a:gd name="connsiteY1" fmla="*/ 6866467 h 6866467"/>
              <a:gd name="connsiteX2" fmla="*/ 2590800 w 2590800"/>
              <a:gd name="connsiteY2" fmla="*/ 6866467 h 6866467"/>
              <a:gd name="connsiteX3" fmla="*/ 2582333 w 2590800"/>
              <a:gd name="connsiteY3" fmla="*/ 0 h 6866467"/>
              <a:gd name="connsiteX4" fmla="*/ 0 w 2590800"/>
              <a:gd name="connsiteY4" fmla="*/ 0 h 6866467"/>
              <a:gd name="connsiteX0" fmla="*/ 0 w 2590800"/>
              <a:gd name="connsiteY0" fmla="*/ 0 h 6866467"/>
              <a:gd name="connsiteX1" fmla="*/ 1202267 w 2590800"/>
              <a:gd name="connsiteY1" fmla="*/ 6866467 h 6866467"/>
              <a:gd name="connsiteX2" fmla="*/ 2590800 w 2590800"/>
              <a:gd name="connsiteY2" fmla="*/ 6866467 h 6866467"/>
              <a:gd name="connsiteX3" fmla="*/ 1947333 w 2590800"/>
              <a:gd name="connsiteY3" fmla="*/ 0 h 6866467"/>
              <a:gd name="connsiteX4" fmla="*/ 0 w 2590800"/>
              <a:gd name="connsiteY4" fmla="*/ 0 h 6866467"/>
              <a:gd name="connsiteX0" fmla="*/ 0 w 1948147"/>
              <a:gd name="connsiteY0" fmla="*/ 0 h 6866467"/>
              <a:gd name="connsiteX1" fmla="*/ 1202267 w 1948147"/>
              <a:gd name="connsiteY1" fmla="*/ 6866467 h 6866467"/>
              <a:gd name="connsiteX2" fmla="*/ 1947333 w 1948147"/>
              <a:gd name="connsiteY2" fmla="*/ 6866467 h 6866467"/>
              <a:gd name="connsiteX3" fmla="*/ 1947333 w 1948147"/>
              <a:gd name="connsiteY3" fmla="*/ 0 h 6866467"/>
              <a:gd name="connsiteX4" fmla="*/ 0 w 1948147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948147" h="6866467">
                <a:moveTo>
                  <a:pt x="0" y="0"/>
                </a:moveTo>
                <a:lnTo>
                  <a:pt x="1202267" y="6866467"/>
                </a:lnTo>
                <a:lnTo>
                  <a:pt x="1947333" y="6866467"/>
                </a:lnTo>
                <a:cubicBezTo>
                  <a:pt x="1944511" y="4577645"/>
                  <a:pt x="1950155" y="2288822"/>
                  <a:pt x="1947333" y="0"/>
                </a:cubicBezTo>
                <a:lnTo>
                  <a:pt x="0" y="0"/>
                </a:lnTo>
                <a:close/>
              </a:path>
            </a:pathLst>
          </a:custGeom>
          <a:solidFill>
            <a:schemeClr val="accent1">
              <a:alpha val="2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2" name="Freeform 31"/>
          <p:cNvSpPr/>
          <p:nvPr/>
        </p:nvSpPr>
        <p:spPr>
          <a:xfrm>
            <a:off x="6637896" y="3920066"/>
            <a:ext cx="2513565" cy="2937933"/>
          </a:xfrm>
          <a:custGeom>
            <a:avLst/>
            <a:gdLst>
              <a:gd name="connsiteX0" fmla="*/ 0 w 3259667"/>
              <a:gd name="connsiteY0" fmla="*/ 3810000 h 3810000"/>
              <a:gd name="connsiteX1" fmla="*/ 3251200 w 3259667"/>
              <a:gd name="connsiteY1" fmla="*/ 0 h 3810000"/>
              <a:gd name="connsiteX2" fmla="*/ 3259667 w 3259667"/>
              <a:gd name="connsiteY2" fmla="*/ 3810000 h 3810000"/>
              <a:gd name="connsiteX3" fmla="*/ 0 w 3259667"/>
              <a:gd name="connsiteY3" fmla="*/ 3810000 h 3810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259667" h="3810000">
                <a:moveTo>
                  <a:pt x="0" y="3810000"/>
                </a:moveTo>
                <a:lnTo>
                  <a:pt x="3251200" y="0"/>
                </a:lnTo>
                <a:cubicBezTo>
                  <a:pt x="3254022" y="1270000"/>
                  <a:pt x="3256845" y="2540000"/>
                  <a:pt x="3259667" y="3810000"/>
                </a:cubicBezTo>
                <a:lnTo>
                  <a:pt x="0" y="3810000"/>
                </a:lnTo>
                <a:close/>
              </a:path>
            </a:pathLst>
          </a:custGeom>
          <a:solidFill>
            <a:schemeClr val="accent1">
              <a:lumMod val="75000"/>
              <a:alpha val="66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3" name="Freeform 32"/>
          <p:cNvSpPr/>
          <p:nvPr/>
        </p:nvSpPr>
        <p:spPr>
          <a:xfrm>
            <a:off x="7010429" y="-8467"/>
            <a:ext cx="2142876" cy="6866467"/>
          </a:xfrm>
          <a:custGeom>
            <a:avLst/>
            <a:gdLst>
              <a:gd name="connsiteX0" fmla="*/ 0 w 2853267"/>
              <a:gd name="connsiteY0" fmla="*/ 0 h 6866467"/>
              <a:gd name="connsiteX1" fmla="*/ 2472267 w 2853267"/>
              <a:gd name="connsiteY1" fmla="*/ 6866467 h 6866467"/>
              <a:gd name="connsiteX2" fmla="*/ 2853267 w 2853267"/>
              <a:gd name="connsiteY2" fmla="*/ 6858000 h 6866467"/>
              <a:gd name="connsiteX3" fmla="*/ 2853267 w 2853267"/>
              <a:gd name="connsiteY3" fmla="*/ 0 h 6866467"/>
              <a:gd name="connsiteX4" fmla="*/ 0 w 2853267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2853267" h="6866467">
                <a:moveTo>
                  <a:pt x="0" y="0"/>
                </a:moveTo>
                <a:lnTo>
                  <a:pt x="2472267" y="6866467"/>
                </a:lnTo>
                <a:lnTo>
                  <a:pt x="2853267" y="6858000"/>
                </a:lnTo>
                <a:lnTo>
                  <a:pt x="2853267" y="0"/>
                </a:lnTo>
                <a:lnTo>
                  <a:pt x="0" y="0"/>
                </a:lnTo>
                <a:close/>
              </a:path>
            </a:pathLst>
          </a:custGeom>
          <a:solidFill>
            <a:schemeClr val="accent1">
              <a:lumMod val="75000"/>
              <a:alpha val="5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4" name="Freeform 33"/>
          <p:cNvSpPr/>
          <p:nvPr/>
        </p:nvSpPr>
        <p:spPr>
          <a:xfrm>
            <a:off x="8295776" y="-8467"/>
            <a:ext cx="857530" cy="6866467"/>
          </a:xfrm>
          <a:custGeom>
            <a:avLst/>
            <a:gdLst>
              <a:gd name="connsiteX0" fmla="*/ 1016000 w 1286933"/>
              <a:gd name="connsiteY0" fmla="*/ 0 h 6866467"/>
              <a:gd name="connsiteX1" fmla="*/ 0 w 1286933"/>
              <a:gd name="connsiteY1" fmla="*/ 6866467 h 6866467"/>
              <a:gd name="connsiteX2" fmla="*/ 1286933 w 1286933"/>
              <a:gd name="connsiteY2" fmla="*/ 6866467 h 6866467"/>
              <a:gd name="connsiteX3" fmla="*/ 1278466 w 1286933"/>
              <a:gd name="connsiteY3" fmla="*/ 0 h 6866467"/>
              <a:gd name="connsiteX4" fmla="*/ 1016000 w 1286933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286933" h="6866467">
                <a:moveTo>
                  <a:pt x="1016000" y="0"/>
                </a:moveTo>
                <a:lnTo>
                  <a:pt x="0" y="6866467"/>
                </a:lnTo>
                <a:lnTo>
                  <a:pt x="1286933" y="6866467"/>
                </a:lnTo>
                <a:cubicBezTo>
                  <a:pt x="1284111" y="4577645"/>
                  <a:pt x="1281288" y="2288822"/>
                  <a:pt x="1278466" y="0"/>
                </a:cubicBezTo>
                <a:lnTo>
                  <a:pt x="1016000" y="0"/>
                </a:lnTo>
                <a:close/>
              </a:path>
            </a:pathLst>
          </a:custGeom>
          <a:solidFill>
            <a:schemeClr val="accent2">
              <a:alpha val="7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5" name="Freeform 34"/>
          <p:cNvSpPr/>
          <p:nvPr/>
        </p:nvSpPr>
        <p:spPr>
          <a:xfrm>
            <a:off x="8094165" y="-8468"/>
            <a:ext cx="1066770" cy="6866467"/>
          </a:xfrm>
          <a:custGeom>
            <a:avLst/>
            <a:gdLst>
              <a:gd name="connsiteX0" fmla="*/ 0 w 1244600"/>
              <a:gd name="connsiteY0" fmla="*/ 0 h 6874934"/>
              <a:gd name="connsiteX1" fmla="*/ 1117600 w 1244600"/>
              <a:gd name="connsiteY1" fmla="*/ 6866467 h 6874934"/>
              <a:gd name="connsiteX2" fmla="*/ 1244600 w 1244600"/>
              <a:gd name="connsiteY2" fmla="*/ 6874934 h 6874934"/>
              <a:gd name="connsiteX3" fmla="*/ 1236134 w 1244600"/>
              <a:gd name="connsiteY3" fmla="*/ 0 h 6874934"/>
              <a:gd name="connsiteX4" fmla="*/ 0 w 1244600"/>
              <a:gd name="connsiteY4" fmla="*/ 0 h 6874934"/>
              <a:gd name="connsiteX0" fmla="*/ 0 w 1253067"/>
              <a:gd name="connsiteY0" fmla="*/ 0 h 6874934"/>
              <a:gd name="connsiteX1" fmla="*/ 1117600 w 1253067"/>
              <a:gd name="connsiteY1" fmla="*/ 6866467 h 6874934"/>
              <a:gd name="connsiteX2" fmla="*/ 1244600 w 1253067"/>
              <a:gd name="connsiteY2" fmla="*/ 6874934 h 6874934"/>
              <a:gd name="connsiteX3" fmla="*/ 1253067 w 1253067"/>
              <a:gd name="connsiteY3" fmla="*/ 0 h 6874934"/>
              <a:gd name="connsiteX4" fmla="*/ 0 w 1253067"/>
              <a:gd name="connsiteY4" fmla="*/ 0 h 6874934"/>
              <a:gd name="connsiteX0" fmla="*/ 0 w 1270244"/>
              <a:gd name="connsiteY0" fmla="*/ 0 h 6866467"/>
              <a:gd name="connsiteX1" fmla="*/ 1117600 w 1270244"/>
              <a:gd name="connsiteY1" fmla="*/ 6866467 h 6866467"/>
              <a:gd name="connsiteX2" fmla="*/ 1270000 w 1270244"/>
              <a:gd name="connsiteY2" fmla="*/ 6866467 h 6866467"/>
              <a:gd name="connsiteX3" fmla="*/ 1253067 w 1270244"/>
              <a:gd name="connsiteY3" fmla="*/ 0 h 6866467"/>
              <a:gd name="connsiteX4" fmla="*/ 0 w 1270244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270244" h="6866467">
                <a:moveTo>
                  <a:pt x="0" y="0"/>
                </a:moveTo>
                <a:lnTo>
                  <a:pt x="1117600" y="6866467"/>
                </a:lnTo>
                <a:lnTo>
                  <a:pt x="1270000" y="6866467"/>
                </a:lnTo>
                <a:cubicBezTo>
                  <a:pt x="1272822" y="4574822"/>
                  <a:pt x="1250245" y="2291645"/>
                  <a:pt x="1253067" y="0"/>
                </a:cubicBezTo>
                <a:lnTo>
                  <a:pt x="0" y="0"/>
                </a:lnTo>
                <a:close/>
              </a:path>
            </a:pathLst>
          </a:custGeom>
          <a:solidFill>
            <a:schemeClr val="accent2">
              <a:lumMod val="75000"/>
              <a:alpha val="82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36" name="Freeform 35"/>
          <p:cNvSpPr/>
          <p:nvPr/>
        </p:nvSpPr>
        <p:spPr>
          <a:xfrm>
            <a:off x="8068764" y="4893733"/>
            <a:ext cx="1094086" cy="1964267"/>
          </a:xfrm>
          <a:custGeom>
            <a:avLst/>
            <a:gdLst>
              <a:gd name="connsiteX0" fmla="*/ 0 w 1820333"/>
              <a:gd name="connsiteY0" fmla="*/ 3268133 h 3268133"/>
              <a:gd name="connsiteX1" fmla="*/ 1811866 w 1820333"/>
              <a:gd name="connsiteY1" fmla="*/ 0 h 3268133"/>
              <a:gd name="connsiteX2" fmla="*/ 1820333 w 1820333"/>
              <a:gd name="connsiteY2" fmla="*/ 3259666 h 3268133"/>
              <a:gd name="connsiteX3" fmla="*/ 0 w 1820333"/>
              <a:gd name="connsiteY3" fmla="*/ 3268133 h 326813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820333" h="3268133">
                <a:moveTo>
                  <a:pt x="0" y="3268133"/>
                </a:moveTo>
                <a:lnTo>
                  <a:pt x="1811866" y="0"/>
                </a:lnTo>
                <a:cubicBezTo>
                  <a:pt x="1814688" y="1086555"/>
                  <a:pt x="1817511" y="2173111"/>
                  <a:pt x="1820333" y="3259666"/>
                </a:cubicBezTo>
                <a:lnTo>
                  <a:pt x="0" y="3268133"/>
                </a:lnTo>
                <a:close/>
              </a:path>
            </a:pathLst>
          </a:custGeom>
          <a:solidFill>
            <a:schemeClr val="accent1">
              <a:lumMod val="75000"/>
              <a:alpha val="66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09600" y="609600"/>
            <a:ext cx="6347714" cy="3403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09600" y="4470400"/>
            <a:ext cx="6347714" cy="1570962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223496E-8335-4FF1-981D-A20F9079BE2B}" type="datetime1">
              <a:rPr lang="en-US" smtClean="0"/>
              <a:pPr/>
              <a:t>11/16/2012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Front Desk Training, Operations Department</a:t>
            </a: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96F51D-2C1D-45EF-B0F1-9969BBDBEE5F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65573188"/>
      </p:ext>
    </p:extLst>
  </p:cSld>
  <p:clrMapOvr>
    <a:masterClrMapping/>
  </p:clrMapOvr>
  <p:hf sldNum="0" hdr="0"/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Quot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" name="Freeform 19"/>
          <p:cNvSpPr/>
          <p:nvPr/>
        </p:nvSpPr>
        <p:spPr>
          <a:xfrm>
            <a:off x="-8467" y="4013200"/>
            <a:ext cx="457200" cy="2853267"/>
          </a:xfrm>
          <a:custGeom>
            <a:avLst/>
            <a:gdLst>
              <a:gd name="connsiteX0" fmla="*/ 0 w 457200"/>
              <a:gd name="connsiteY0" fmla="*/ 0 h 2853267"/>
              <a:gd name="connsiteX1" fmla="*/ 457200 w 457200"/>
              <a:gd name="connsiteY1" fmla="*/ 2853267 h 2853267"/>
              <a:gd name="connsiteX2" fmla="*/ 0 w 457200"/>
              <a:gd name="connsiteY2" fmla="*/ 2844800 h 2853267"/>
              <a:gd name="connsiteX3" fmla="*/ 0 w 457200"/>
              <a:gd name="connsiteY3" fmla="*/ 0 h 28532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457200" h="2853267">
                <a:moveTo>
                  <a:pt x="0" y="0"/>
                </a:moveTo>
                <a:lnTo>
                  <a:pt x="457200" y="2853267"/>
                </a:lnTo>
                <a:lnTo>
                  <a:pt x="0" y="2844800"/>
                </a:lnTo>
                <a:cubicBezTo>
                  <a:pt x="2822" y="1905000"/>
                  <a:pt x="5645" y="965200"/>
                  <a:pt x="0" y="0"/>
                </a:cubicBezTo>
                <a:close/>
              </a:path>
            </a:pathLst>
          </a:custGeom>
          <a:solidFill>
            <a:schemeClr val="accent1">
              <a:alpha val="7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lvl="0" algn="ctr"/>
            <a:endParaRPr lang="en-US"/>
          </a:p>
        </p:txBody>
      </p:sp>
      <p:cxnSp>
        <p:nvCxnSpPr>
          <p:cNvPr id="21" name="Straight Connector 20"/>
          <p:cNvCxnSpPr/>
          <p:nvPr/>
        </p:nvCxnSpPr>
        <p:spPr>
          <a:xfrm flipV="1">
            <a:off x="5130830" y="4175605"/>
            <a:ext cx="4022475" cy="2682396"/>
          </a:xfrm>
          <a:prstGeom prst="line">
            <a:avLst/>
          </a:prstGeom>
          <a:ln w="9525">
            <a:solidFill>
              <a:schemeClr val="accent1">
                <a:alpha val="70000"/>
              </a:schemeClr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35" name="Straight Connector 34"/>
          <p:cNvCxnSpPr/>
          <p:nvPr/>
        </p:nvCxnSpPr>
        <p:spPr>
          <a:xfrm>
            <a:off x="7042707" y="0"/>
            <a:ext cx="1219200" cy="6858000"/>
          </a:xfrm>
          <a:prstGeom prst="line">
            <a:avLst/>
          </a:prstGeom>
          <a:ln w="9525">
            <a:solidFill>
              <a:schemeClr val="accent1">
                <a:alpha val="70000"/>
              </a:schemeClr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36" name="Freeform 35"/>
          <p:cNvSpPr/>
          <p:nvPr/>
        </p:nvSpPr>
        <p:spPr>
          <a:xfrm>
            <a:off x="6891896" y="1"/>
            <a:ext cx="2269442" cy="6866466"/>
          </a:xfrm>
          <a:custGeom>
            <a:avLst/>
            <a:gdLst>
              <a:gd name="connsiteX0" fmla="*/ 2023534 w 3005667"/>
              <a:gd name="connsiteY0" fmla="*/ 8467 h 6866467"/>
              <a:gd name="connsiteX1" fmla="*/ 0 w 3005667"/>
              <a:gd name="connsiteY1" fmla="*/ 6866467 h 6866467"/>
              <a:gd name="connsiteX2" fmla="*/ 2997200 w 3005667"/>
              <a:gd name="connsiteY2" fmla="*/ 6858000 h 6866467"/>
              <a:gd name="connsiteX3" fmla="*/ 3005667 w 3005667"/>
              <a:gd name="connsiteY3" fmla="*/ 0 h 6866467"/>
              <a:gd name="connsiteX4" fmla="*/ 2023534 w 3005667"/>
              <a:gd name="connsiteY4" fmla="*/ 8467 h 6866467"/>
              <a:gd name="connsiteX0" fmla="*/ 2023534 w 2997208"/>
              <a:gd name="connsiteY0" fmla="*/ 0 h 6858000"/>
              <a:gd name="connsiteX1" fmla="*/ 0 w 2997208"/>
              <a:gd name="connsiteY1" fmla="*/ 6858000 h 6858000"/>
              <a:gd name="connsiteX2" fmla="*/ 2997200 w 2997208"/>
              <a:gd name="connsiteY2" fmla="*/ 6849533 h 6858000"/>
              <a:gd name="connsiteX3" fmla="*/ 2260600 w 2997208"/>
              <a:gd name="connsiteY3" fmla="*/ 8466 h 6858000"/>
              <a:gd name="connsiteX4" fmla="*/ 2023534 w 2997208"/>
              <a:gd name="connsiteY4" fmla="*/ 0 h 6858000"/>
              <a:gd name="connsiteX0" fmla="*/ 2023534 w 2269442"/>
              <a:gd name="connsiteY0" fmla="*/ 0 h 6866466"/>
              <a:gd name="connsiteX1" fmla="*/ 0 w 2269442"/>
              <a:gd name="connsiteY1" fmla="*/ 6858000 h 6866466"/>
              <a:gd name="connsiteX2" fmla="*/ 2269067 w 2269442"/>
              <a:gd name="connsiteY2" fmla="*/ 6866466 h 6866466"/>
              <a:gd name="connsiteX3" fmla="*/ 2260600 w 2269442"/>
              <a:gd name="connsiteY3" fmla="*/ 8466 h 6866466"/>
              <a:gd name="connsiteX4" fmla="*/ 2023534 w 2269442"/>
              <a:gd name="connsiteY4" fmla="*/ 0 h 686646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2269442" h="6866466">
                <a:moveTo>
                  <a:pt x="2023534" y="0"/>
                </a:moveTo>
                <a:lnTo>
                  <a:pt x="0" y="6858000"/>
                </a:lnTo>
                <a:lnTo>
                  <a:pt x="2269067" y="6866466"/>
                </a:lnTo>
                <a:cubicBezTo>
                  <a:pt x="2271889" y="4580466"/>
                  <a:pt x="2257778" y="2294466"/>
                  <a:pt x="2260600" y="8466"/>
                </a:cubicBezTo>
                <a:lnTo>
                  <a:pt x="2023534" y="0"/>
                </a:lnTo>
                <a:close/>
              </a:path>
            </a:pathLst>
          </a:custGeom>
          <a:solidFill>
            <a:schemeClr val="accent1">
              <a:alpha val="36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7" name="Freeform 36"/>
          <p:cNvSpPr/>
          <p:nvPr/>
        </p:nvSpPr>
        <p:spPr>
          <a:xfrm>
            <a:off x="7205158" y="-8467"/>
            <a:ext cx="1948147" cy="6866467"/>
          </a:xfrm>
          <a:custGeom>
            <a:avLst/>
            <a:gdLst>
              <a:gd name="connsiteX0" fmla="*/ 0 w 2590800"/>
              <a:gd name="connsiteY0" fmla="*/ 0 h 6866467"/>
              <a:gd name="connsiteX1" fmla="*/ 1202267 w 2590800"/>
              <a:gd name="connsiteY1" fmla="*/ 6866467 h 6866467"/>
              <a:gd name="connsiteX2" fmla="*/ 2590800 w 2590800"/>
              <a:gd name="connsiteY2" fmla="*/ 6866467 h 6866467"/>
              <a:gd name="connsiteX3" fmla="*/ 2582333 w 2590800"/>
              <a:gd name="connsiteY3" fmla="*/ 0 h 6866467"/>
              <a:gd name="connsiteX4" fmla="*/ 0 w 2590800"/>
              <a:gd name="connsiteY4" fmla="*/ 0 h 6866467"/>
              <a:gd name="connsiteX0" fmla="*/ 0 w 2590800"/>
              <a:gd name="connsiteY0" fmla="*/ 0 h 6866467"/>
              <a:gd name="connsiteX1" fmla="*/ 1202267 w 2590800"/>
              <a:gd name="connsiteY1" fmla="*/ 6866467 h 6866467"/>
              <a:gd name="connsiteX2" fmla="*/ 2590800 w 2590800"/>
              <a:gd name="connsiteY2" fmla="*/ 6866467 h 6866467"/>
              <a:gd name="connsiteX3" fmla="*/ 1947333 w 2590800"/>
              <a:gd name="connsiteY3" fmla="*/ 0 h 6866467"/>
              <a:gd name="connsiteX4" fmla="*/ 0 w 2590800"/>
              <a:gd name="connsiteY4" fmla="*/ 0 h 6866467"/>
              <a:gd name="connsiteX0" fmla="*/ 0 w 1948147"/>
              <a:gd name="connsiteY0" fmla="*/ 0 h 6866467"/>
              <a:gd name="connsiteX1" fmla="*/ 1202267 w 1948147"/>
              <a:gd name="connsiteY1" fmla="*/ 6866467 h 6866467"/>
              <a:gd name="connsiteX2" fmla="*/ 1947333 w 1948147"/>
              <a:gd name="connsiteY2" fmla="*/ 6866467 h 6866467"/>
              <a:gd name="connsiteX3" fmla="*/ 1947333 w 1948147"/>
              <a:gd name="connsiteY3" fmla="*/ 0 h 6866467"/>
              <a:gd name="connsiteX4" fmla="*/ 0 w 1948147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948147" h="6866467">
                <a:moveTo>
                  <a:pt x="0" y="0"/>
                </a:moveTo>
                <a:lnTo>
                  <a:pt x="1202267" y="6866467"/>
                </a:lnTo>
                <a:lnTo>
                  <a:pt x="1947333" y="6866467"/>
                </a:lnTo>
                <a:cubicBezTo>
                  <a:pt x="1944511" y="4577645"/>
                  <a:pt x="1950155" y="2288822"/>
                  <a:pt x="1947333" y="0"/>
                </a:cubicBezTo>
                <a:lnTo>
                  <a:pt x="0" y="0"/>
                </a:lnTo>
                <a:close/>
              </a:path>
            </a:pathLst>
          </a:custGeom>
          <a:solidFill>
            <a:schemeClr val="accent1">
              <a:alpha val="2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8" name="Freeform 37"/>
          <p:cNvSpPr/>
          <p:nvPr/>
        </p:nvSpPr>
        <p:spPr>
          <a:xfrm>
            <a:off x="6637896" y="3920066"/>
            <a:ext cx="2513565" cy="2937933"/>
          </a:xfrm>
          <a:custGeom>
            <a:avLst/>
            <a:gdLst>
              <a:gd name="connsiteX0" fmla="*/ 0 w 3259667"/>
              <a:gd name="connsiteY0" fmla="*/ 3810000 h 3810000"/>
              <a:gd name="connsiteX1" fmla="*/ 3251200 w 3259667"/>
              <a:gd name="connsiteY1" fmla="*/ 0 h 3810000"/>
              <a:gd name="connsiteX2" fmla="*/ 3259667 w 3259667"/>
              <a:gd name="connsiteY2" fmla="*/ 3810000 h 3810000"/>
              <a:gd name="connsiteX3" fmla="*/ 0 w 3259667"/>
              <a:gd name="connsiteY3" fmla="*/ 3810000 h 3810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259667" h="3810000">
                <a:moveTo>
                  <a:pt x="0" y="3810000"/>
                </a:moveTo>
                <a:lnTo>
                  <a:pt x="3251200" y="0"/>
                </a:lnTo>
                <a:cubicBezTo>
                  <a:pt x="3254022" y="1270000"/>
                  <a:pt x="3256845" y="2540000"/>
                  <a:pt x="3259667" y="3810000"/>
                </a:cubicBezTo>
                <a:lnTo>
                  <a:pt x="0" y="3810000"/>
                </a:lnTo>
                <a:close/>
              </a:path>
            </a:pathLst>
          </a:custGeom>
          <a:solidFill>
            <a:schemeClr val="accent1">
              <a:lumMod val="75000"/>
              <a:alpha val="66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9" name="Freeform 38"/>
          <p:cNvSpPr/>
          <p:nvPr/>
        </p:nvSpPr>
        <p:spPr>
          <a:xfrm>
            <a:off x="7010429" y="-8467"/>
            <a:ext cx="2142876" cy="6866467"/>
          </a:xfrm>
          <a:custGeom>
            <a:avLst/>
            <a:gdLst>
              <a:gd name="connsiteX0" fmla="*/ 0 w 2853267"/>
              <a:gd name="connsiteY0" fmla="*/ 0 h 6866467"/>
              <a:gd name="connsiteX1" fmla="*/ 2472267 w 2853267"/>
              <a:gd name="connsiteY1" fmla="*/ 6866467 h 6866467"/>
              <a:gd name="connsiteX2" fmla="*/ 2853267 w 2853267"/>
              <a:gd name="connsiteY2" fmla="*/ 6858000 h 6866467"/>
              <a:gd name="connsiteX3" fmla="*/ 2853267 w 2853267"/>
              <a:gd name="connsiteY3" fmla="*/ 0 h 6866467"/>
              <a:gd name="connsiteX4" fmla="*/ 0 w 2853267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2853267" h="6866467">
                <a:moveTo>
                  <a:pt x="0" y="0"/>
                </a:moveTo>
                <a:lnTo>
                  <a:pt x="2472267" y="6866467"/>
                </a:lnTo>
                <a:lnTo>
                  <a:pt x="2853267" y="6858000"/>
                </a:lnTo>
                <a:lnTo>
                  <a:pt x="2853267" y="0"/>
                </a:lnTo>
                <a:lnTo>
                  <a:pt x="0" y="0"/>
                </a:lnTo>
                <a:close/>
              </a:path>
            </a:pathLst>
          </a:custGeom>
          <a:solidFill>
            <a:schemeClr val="accent1">
              <a:lumMod val="75000"/>
              <a:alpha val="5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0" name="Freeform 39"/>
          <p:cNvSpPr/>
          <p:nvPr/>
        </p:nvSpPr>
        <p:spPr>
          <a:xfrm>
            <a:off x="8295776" y="-8467"/>
            <a:ext cx="857530" cy="6866467"/>
          </a:xfrm>
          <a:custGeom>
            <a:avLst/>
            <a:gdLst>
              <a:gd name="connsiteX0" fmla="*/ 1016000 w 1286933"/>
              <a:gd name="connsiteY0" fmla="*/ 0 h 6866467"/>
              <a:gd name="connsiteX1" fmla="*/ 0 w 1286933"/>
              <a:gd name="connsiteY1" fmla="*/ 6866467 h 6866467"/>
              <a:gd name="connsiteX2" fmla="*/ 1286933 w 1286933"/>
              <a:gd name="connsiteY2" fmla="*/ 6866467 h 6866467"/>
              <a:gd name="connsiteX3" fmla="*/ 1278466 w 1286933"/>
              <a:gd name="connsiteY3" fmla="*/ 0 h 6866467"/>
              <a:gd name="connsiteX4" fmla="*/ 1016000 w 1286933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286933" h="6866467">
                <a:moveTo>
                  <a:pt x="1016000" y="0"/>
                </a:moveTo>
                <a:lnTo>
                  <a:pt x="0" y="6866467"/>
                </a:lnTo>
                <a:lnTo>
                  <a:pt x="1286933" y="6866467"/>
                </a:lnTo>
                <a:cubicBezTo>
                  <a:pt x="1284111" y="4577645"/>
                  <a:pt x="1281288" y="2288822"/>
                  <a:pt x="1278466" y="0"/>
                </a:cubicBezTo>
                <a:lnTo>
                  <a:pt x="1016000" y="0"/>
                </a:lnTo>
                <a:close/>
              </a:path>
            </a:pathLst>
          </a:custGeom>
          <a:solidFill>
            <a:schemeClr val="accent2">
              <a:alpha val="7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1" name="Freeform 40"/>
          <p:cNvSpPr/>
          <p:nvPr/>
        </p:nvSpPr>
        <p:spPr>
          <a:xfrm>
            <a:off x="8094165" y="-8468"/>
            <a:ext cx="1066770" cy="6866467"/>
          </a:xfrm>
          <a:custGeom>
            <a:avLst/>
            <a:gdLst>
              <a:gd name="connsiteX0" fmla="*/ 0 w 1244600"/>
              <a:gd name="connsiteY0" fmla="*/ 0 h 6874934"/>
              <a:gd name="connsiteX1" fmla="*/ 1117600 w 1244600"/>
              <a:gd name="connsiteY1" fmla="*/ 6866467 h 6874934"/>
              <a:gd name="connsiteX2" fmla="*/ 1244600 w 1244600"/>
              <a:gd name="connsiteY2" fmla="*/ 6874934 h 6874934"/>
              <a:gd name="connsiteX3" fmla="*/ 1236134 w 1244600"/>
              <a:gd name="connsiteY3" fmla="*/ 0 h 6874934"/>
              <a:gd name="connsiteX4" fmla="*/ 0 w 1244600"/>
              <a:gd name="connsiteY4" fmla="*/ 0 h 6874934"/>
              <a:gd name="connsiteX0" fmla="*/ 0 w 1253067"/>
              <a:gd name="connsiteY0" fmla="*/ 0 h 6874934"/>
              <a:gd name="connsiteX1" fmla="*/ 1117600 w 1253067"/>
              <a:gd name="connsiteY1" fmla="*/ 6866467 h 6874934"/>
              <a:gd name="connsiteX2" fmla="*/ 1244600 w 1253067"/>
              <a:gd name="connsiteY2" fmla="*/ 6874934 h 6874934"/>
              <a:gd name="connsiteX3" fmla="*/ 1253067 w 1253067"/>
              <a:gd name="connsiteY3" fmla="*/ 0 h 6874934"/>
              <a:gd name="connsiteX4" fmla="*/ 0 w 1253067"/>
              <a:gd name="connsiteY4" fmla="*/ 0 h 6874934"/>
              <a:gd name="connsiteX0" fmla="*/ 0 w 1270244"/>
              <a:gd name="connsiteY0" fmla="*/ 0 h 6866467"/>
              <a:gd name="connsiteX1" fmla="*/ 1117600 w 1270244"/>
              <a:gd name="connsiteY1" fmla="*/ 6866467 h 6866467"/>
              <a:gd name="connsiteX2" fmla="*/ 1270000 w 1270244"/>
              <a:gd name="connsiteY2" fmla="*/ 6866467 h 6866467"/>
              <a:gd name="connsiteX3" fmla="*/ 1253067 w 1270244"/>
              <a:gd name="connsiteY3" fmla="*/ 0 h 6866467"/>
              <a:gd name="connsiteX4" fmla="*/ 0 w 1270244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270244" h="6866467">
                <a:moveTo>
                  <a:pt x="0" y="0"/>
                </a:moveTo>
                <a:lnTo>
                  <a:pt x="1117600" y="6866467"/>
                </a:lnTo>
                <a:lnTo>
                  <a:pt x="1270000" y="6866467"/>
                </a:lnTo>
                <a:cubicBezTo>
                  <a:pt x="1272822" y="4574822"/>
                  <a:pt x="1250245" y="2291645"/>
                  <a:pt x="1253067" y="0"/>
                </a:cubicBezTo>
                <a:lnTo>
                  <a:pt x="0" y="0"/>
                </a:lnTo>
                <a:close/>
              </a:path>
            </a:pathLst>
          </a:custGeom>
          <a:solidFill>
            <a:schemeClr val="accent2">
              <a:lumMod val="75000"/>
              <a:alpha val="82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42" name="Freeform 41"/>
          <p:cNvSpPr/>
          <p:nvPr/>
        </p:nvSpPr>
        <p:spPr>
          <a:xfrm>
            <a:off x="8068764" y="4893733"/>
            <a:ext cx="1094086" cy="1964267"/>
          </a:xfrm>
          <a:custGeom>
            <a:avLst/>
            <a:gdLst>
              <a:gd name="connsiteX0" fmla="*/ 0 w 1820333"/>
              <a:gd name="connsiteY0" fmla="*/ 3268133 h 3268133"/>
              <a:gd name="connsiteX1" fmla="*/ 1811866 w 1820333"/>
              <a:gd name="connsiteY1" fmla="*/ 0 h 3268133"/>
              <a:gd name="connsiteX2" fmla="*/ 1820333 w 1820333"/>
              <a:gd name="connsiteY2" fmla="*/ 3259666 h 3268133"/>
              <a:gd name="connsiteX3" fmla="*/ 0 w 1820333"/>
              <a:gd name="connsiteY3" fmla="*/ 3268133 h 326813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820333" h="3268133">
                <a:moveTo>
                  <a:pt x="0" y="3268133"/>
                </a:moveTo>
                <a:lnTo>
                  <a:pt x="1811866" y="0"/>
                </a:lnTo>
                <a:cubicBezTo>
                  <a:pt x="1814688" y="1086555"/>
                  <a:pt x="1817511" y="2173111"/>
                  <a:pt x="1820333" y="3259666"/>
                </a:cubicBezTo>
                <a:lnTo>
                  <a:pt x="0" y="3268133"/>
                </a:lnTo>
                <a:close/>
              </a:path>
            </a:pathLst>
          </a:custGeom>
          <a:solidFill>
            <a:schemeClr val="accent1">
              <a:lumMod val="75000"/>
              <a:alpha val="66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74885" y="609600"/>
            <a:ext cx="6072182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09598" y="4470400"/>
            <a:ext cx="6347715" cy="1570962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223496E-8335-4FF1-981D-A20F9079BE2B}" type="datetime1">
              <a:rPr lang="en-US" smtClean="0"/>
              <a:pPr/>
              <a:t>11/16/2012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Front Desk Training, Operations Department</a:t>
            </a: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96F51D-2C1D-45EF-B0F1-9969BBDBEE5F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1101074" y="3632200"/>
            <a:ext cx="5419804" cy="381000"/>
          </a:xfrm>
        </p:spPr>
        <p:txBody>
          <a:bodyPr anchor="ctr">
            <a:noAutofit/>
          </a:bodyPr>
          <a:lstStyle>
            <a:lvl1pPr marL="0" indent="0">
              <a:buFontTx/>
              <a:buNone/>
              <a:defRPr sz="16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4" name="TextBox 23"/>
          <p:cNvSpPr txBox="1"/>
          <p:nvPr/>
        </p:nvSpPr>
        <p:spPr>
          <a:xfrm>
            <a:off x="482711" y="790378"/>
            <a:ext cx="457319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  <a:latin typeface="+mj-lt"/>
                <a:ea typeface="+mj-ea"/>
                <a:cs typeface="Trebuchet MS"/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/>
            <a:r>
              <a:rPr lang="en-US" sz="8000" baseline="0" dirty="0" smtClean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“</a:t>
            </a:r>
            <a:endParaRPr lang="en-US" sz="8000" baseline="0" dirty="0">
              <a:ln w="3175" cmpd="sng">
                <a:noFill/>
              </a:ln>
              <a:solidFill>
                <a:schemeClr val="accent1">
                  <a:lumMod val="60000"/>
                  <a:lumOff val="40000"/>
                </a:schemeClr>
              </a:solidFill>
              <a:effectLst/>
              <a:latin typeface="Arial"/>
            </a:endParaRPr>
          </a:p>
        </p:txBody>
      </p:sp>
      <p:sp>
        <p:nvSpPr>
          <p:cNvPr id="25" name="TextBox 24"/>
          <p:cNvSpPr txBox="1"/>
          <p:nvPr/>
        </p:nvSpPr>
        <p:spPr>
          <a:xfrm>
            <a:off x="6747699" y="2886556"/>
            <a:ext cx="457319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defPPr>
              <a:defRPr lang="en-US"/>
            </a:defPPr>
            <a:lvl1pPr lvl="0">
              <a:spcBef>
                <a:spcPct val="0"/>
              </a:spcBef>
              <a:buNone/>
              <a:defRPr sz="8000" b="0" cap="all" baseline="0">
                <a:ln w="3175" cmpd="sng">
                  <a:noFill/>
                </a:ln>
                <a:effectLst/>
                <a:latin typeface="Arial"/>
                <a:ea typeface="+mj-ea"/>
                <a:cs typeface="Trebuchet MS"/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/>
            <a:r>
              <a:rPr lang="en-US" dirty="0" smtClean="0">
                <a:solidFill>
                  <a:schemeClr val="accent1">
                    <a:lumMod val="60000"/>
                    <a:lumOff val="40000"/>
                  </a:schemeClr>
                </a:solidFill>
              </a:rPr>
              <a:t>”</a:t>
            </a:r>
            <a:endParaRPr lang="en-US" dirty="0">
              <a:solidFill>
                <a:schemeClr val="accent1">
                  <a:lumMod val="60000"/>
                  <a:lumOff val="40000"/>
                </a:scheme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975531791"/>
      </p:ext>
    </p:extLst>
  </p:cSld>
  <p:clrMapOvr>
    <a:masterClrMapping/>
  </p:clrMapOvr>
  <p:hf sldNum="0" hdr="0"/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Name Car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" name="Freeform 16"/>
          <p:cNvSpPr/>
          <p:nvPr/>
        </p:nvSpPr>
        <p:spPr>
          <a:xfrm>
            <a:off x="-8467" y="4013200"/>
            <a:ext cx="457200" cy="2853267"/>
          </a:xfrm>
          <a:custGeom>
            <a:avLst/>
            <a:gdLst>
              <a:gd name="connsiteX0" fmla="*/ 0 w 457200"/>
              <a:gd name="connsiteY0" fmla="*/ 0 h 2853267"/>
              <a:gd name="connsiteX1" fmla="*/ 457200 w 457200"/>
              <a:gd name="connsiteY1" fmla="*/ 2853267 h 2853267"/>
              <a:gd name="connsiteX2" fmla="*/ 0 w 457200"/>
              <a:gd name="connsiteY2" fmla="*/ 2844800 h 2853267"/>
              <a:gd name="connsiteX3" fmla="*/ 0 w 457200"/>
              <a:gd name="connsiteY3" fmla="*/ 0 h 28532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457200" h="2853267">
                <a:moveTo>
                  <a:pt x="0" y="0"/>
                </a:moveTo>
                <a:lnTo>
                  <a:pt x="457200" y="2853267"/>
                </a:lnTo>
                <a:lnTo>
                  <a:pt x="0" y="2844800"/>
                </a:lnTo>
                <a:cubicBezTo>
                  <a:pt x="2822" y="1905000"/>
                  <a:pt x="5645" y="965200"/>
                  <a:pt x="0" y="0"/>
                </a:cubicBezTo>
                <a:close/>
              </a:path>
            </a:pathLst>
          </a:custGeom>
          <a:solidFill>
            <a:schemeClr val="accent1">
              <a:alpha val="7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lvl="0" algn="ctr"/>
            <a:endParaRPr lang="en-US"/>
          </a:p>
        </p:txBody>
      </p:sp>
      <p:cxnSp>
        <p:nvCxnSpPr>
          <p:cNvPr id="28" name="Straight Connector 27"/>
          <p:cNvCxnSpPr/>
          <p:nvPr/>
        </p:nvCxnSpPr>
        <p:spPr>
          <a:xfrm flipV="1">
            <a:off x="5130830" y="4175605"/>
            <a:ext cx="4022475" cy="2682396"/>
          </a:xfrm>
          <a:prstGeom prst="line">
            <a:avLst/>
          </a:prstGeom>
          <a:ln w="9525">
            <a:solidFill>
              <a:schemeClr val="accent1">
                <a:alpha val="70000"/>
              </a:schemeClr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29" name="Straight Connector 28"/>
          <p:cNvCxnSpPr/>
          <p:nvPr/>
        </p:nvCxnSpPr>
        <p:spPr>
          <a:xfrm>
            <a:off x="7042707" y="0"/>
            <a:ext cx="1219200" cy="6858000"/>
          </a:xfrm>
          <a:prstGeom prst="line">
            <a:avLst/>
          </a:prstGeom>
          <a:ln w="9525">
            <a:solidFill>
              <a:schemeClr val="accent1">
                <a:alpha val="70000"/>
              </a:schemeClr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30" name="Freeform 29"/>
          <p:cNvSpPr/>
          <p:nvPr/>
        </p:nvSpPr>
        <p:spPr>
          <a:xfrm>
            <a:off x="6891896" y="1"/>
            <a:ext cx="2269442" cy="6866466"/>
          </a:xfrm>
          <a:custGeom>
            <a:avLst/>
            <a:gdLst>
              <a:gd name="connsiteX0" fmla="*/ 2023534 w 3005667"/>
              <a:gd name="connsiteY0" fmla="*/ 8467 h 6866467"/>
              <a:gd name="connsiteX1" fmla="*/ 0 w 3005667"/>
              <a:gd name="connsiteY1" fmla="*/ 6866467 h 6866467"/>
              <a:gd name="connsiteX2" fmla="*/ 2997200 w 3005667"/>
              <a:gd name="connsiteY2" fmla="*/ 6858000 h 6866467"/>
              <a:gd name="connsiteX3" fmla="*/ 3005667 w 3005667"/>
              <a:gd name="connsiteY3" fmla="*/ 0 h 6866467"/>
              <a:gd name="connsiteX4" fmla="*/ 2023534 w 3005667"/>
              <a:gd name="connsiteY4" fmla="*/ 8467 h 6866467"/>
              <a:gd name="connsiteX0" fmla="*/ 2023534 w 2997208"/>
              <a:gd name="connsiteY0" fmla="*/ 0 h 6858000"/>
              <a:gd name="connsiteX1" fmla="*/ 0 w 2997208"/>
              <a:gd name="connsiteY1" fmla="*/ 6858000 h 6858000"/>
              <a:gd name="connsiteX2" fmla="*/ 2997200 w 2997208"/>
              <a:gd name="connsiteY2" fmla="*/ 6849533 h 6858000"/>
              <a:gd name="connsiteX3" fmla="*/ 2260600 w 2997208"/>
              <a:gd name="connsiteY3" fmla="*/ 8466 h 6858000"/>
              <a:gd name="connsiteX4" fmla="*/ 2023534 w 2997208"/>
              <a:gd name="connsiteY4" fmla="*/ 0 h 6858000"/>
              <a:gd name="connsiteX0" fmla="*/ 2023534 w 2269442"/>
              <a:gd name="connsiteY0" fmla="*/ 0 h 6866466"/>
              <a:gd name="connsiteX1" fmla="*/ 0 w 2269442"/>
              <a:gd name="connsiteY1" fmla="*/ 6858000 h 6866466"/>
              <a:gd name="connsiteX2" fmla="*/ 2269067 w 2269442"/>
              <a:gd name="connsiteY2" fmla="*/ 6866466 h 6866466"/>
              <a:gd name="connsiteX3" fmla="*/ 2260600 w 2269442"/>
              <a:gd name="connsiteY3" fmla="*/ 8466 h 6866466"/>
              <a:gd name="connsiteX4" fmla="*/ 2023534 w 2269442"/>
              <a:gd name="connsiteY4" fmla="*/ 0 h 686646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2269442" h="6866466">
                <a:moveTo>
                  <a:pt x="2023534" y="0"/>
                </a:moveTo>
                <a:lnTo>
                  <a:pt x="0" y="6858000"/>
                </a:lnTo>
                <a:lnTo>
                  <a:pt x="2269067" y="6866466"/>
                </a:lnTo>
                <a:cubicBezTo>
                  <a:pt x="2271889" y="4580466"/>
                  <a:pt x="2257778" y="2294466"/>
                  <a:pt x="2260600" y="8466"/>
                </a:cubicBezTo>
                <a:lnTo>
                  <a:pt x="2023534" y="0"/>
                </a:lnTo>
                <a:close/>
              </a:path>
            </a:pathLst>
          </a:custGeom>
          <a:solidFill>
            <a:schemeClr val="accent1">
              <a:alpha val="36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1" name="Freeform 30"/>
          <p:cNvSpPr/>
          <p:nvPr/>
        </p:nvSpPr>
        <p:spPr>
          <a:xfrm>
            <a:off x="7205158" y="-8467"/>
            <a:ext cx="1948147" cy="6866467"/>
          </a:xfrm>
          <a:custGeom>
            <a:avLst/>
            <a:gdLst>
              <a:gd name="connsiteX0" fmla="*/ 0 w 2590800"/>
              <a:gd name="connsiteY0" fmla="*/ 0 h 6866467"/>
              <a:gd name="connsiteX1" fmla="*/ 1202267 w 2590800"/>
              <a:gd name="connsiteY1" fmla="*/ 6866467 h 6866467"/>
              <a:gd name="connsiteX2" fmla="*/ 2590800 w 2590800"/>
              <a:gd name="connsiteY2" fmla="*/ 6866467 h 6866467"/>
              <a:gd name="connsiteX3" fmla="*/ 2582333 w 2590800"/>
              <a:gd name="connsiteY3" fmla="*/ 0 h 6866467"/>
              <a:gd name="connsiteX4" fmla="*/ 0 w 2590800"/>
              <a:gd name="connsiteY4" fmla="*/ 0 h 6866467"/>
              <a:gd name="connsiteX0" fmla="*/ 0 w 2590800"/>
              <a:gd name="connsiteY0" fmla="*/ 0 h 6866467"/>
              <a:gd name="connsiteX1" fmla="*/ 1202267 w 2590800"/>
              <a:gd name="connsiteY1" fmla="*/ 6866467 h 6866467"/>
              <a:gd name="connsiteX2" fmla="*/ 2590800 w 2590800"/>
              <a:gd name="connsiteY2" fmla="*/ 6866467 h 6866467"/>
              <a:gd name="connsiteX3" fmla="*/ 1947333 w 2590800"/>
              <a:gd name="connsiteY3" fmla="*/ 0 h 6866467"/>
              <a:gd name="connsiteX4" fmla="*/ 0 w 2590800"/>
              <a:gd name="connsiteY4" fmla="*/ 0 h 6866467"/>
              <a:gd name="connsiteX0" fmla="*/ 0 w 1948147"/>
              <a:gd name="connsiteY0" fmla="*/ 0 h 6866467"/>
              <a:gd name="connsiteX1" fmla="*/ 1202267 w 1948147"/>
              <a:gd name="connsiteY1" fmla="*/ 6866467 h 6866467"/>
              <a:gd name="connsiteX2" fmla="*/ 1947333 w 1948147"/>
              <a:gd name="connsiteY2" fmla="*/ 6866467 h 6866467"/>
              <a:gd name="connsiteX3" fmla="*/ 1947333 w 1948147"/>
              <a:gd name="connsiteY3" fmla="*/ 0 h 6866467"/>
              <a:gd name="connsiteX4" fmla="*/ 0 w 1948147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948147" h="6866467">
                <a:moveTo>
                  <a:pt x="0" y="0"/>
                </a:moveTo>
                <a:lnTo>
                  <a:pt x="1202267" y="6866467"/>
                </a:lnTo>
                <a:lnTo>
                  <a:pt x="1947333" y="6866467"/>
                </a:lnTo>
                <a:cubicBezTo>
                  <a:pt x="1944511" y="4577645"/>
                  <a:pt x="1950155" y="2288822"/>
                  <a:pt x="1947333" y="0"/>
                </a:cubicBezTo>
                <a:lnTo>
                  <a:pt x="0" y="0"/>
                </a:lnTo>
                <a:close/>
              </a:path>
            </a:pathLst>
          </a:custGeom>
          <a:solidFill>
            <a:schemeClr val="accent1">
              <a:alpha val="2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2" name="Freeform 31"/>
          <p:cNvSpPr/>
          <p:nvPr/>
        </p:nvSpPr>
        <p:spPr>
          <a:xfrm>
            <a:off x="6637896" y="3920066"/>
            <a:ext cx="2513565" cy="2937933"/>
          </a:xfrm>
          <a:custGeom>
            <a:avLst/>
            <a:gdLst>
              <a:gd name="connsiteX0" fmla="*/ 0 w 3259667"/>
              <a:gd name="connsiteY0" fmla="*/ 3810000 h 3810000"/>
              <a:gd name="connsiteX1" fmla="*/ 3251200 w 3259667"/>
              <a:gd name="connsiteY1" fmla="*/ 0 h 3810000"/>
              <a:gd name="connsiteX2" fmla="*/ 3259667 w 3259667"/>
              <a:gd name="connsiteY2" fmla="*/ 3810000 h 3810000"/>
              <a:gd name="connsiteX3" fmla="*/ 0 w 3259667"/>
              <a:gd name="connsiteY3" fmla="*/ 3810000 h 3810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259667" h="3810000">
                <a:moveTo>
                  <a:pt x="0" y="3810000"/>
                </a:moveTo>
                <a:lnTo>
                  <a:pt x="3251200" y="0"/>
                </a:lnTo>
                <a:cubicBezTo>
                  <a:pt x="3254022" y="1270000"/>
                  <a:pt x="3256845" y="2540000"/>
                  <a:pt x="3259667" y="3810000"/>
                </a:cubicBezTo>
                <a:lnTo>
                  <a:pt x="0" y="3810000"/>
                </a:lnTo>
                <a:close/>
              </a:path>
            </a:pathLst>
          </a:custGeom>
          <a:solidFill>
            <a:schemeClr val="accent1">
              <a:lumMod val="75000"/>
              <a:alpha val="66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3" name="Freeform 32"/>
          <p:cNvSpPr/>
          <p:nvPr/>
        </p:nvSpPr>
        <p:spPr>
          <a:xfrm>
            <a:off x="7010429" y="-8467"/>
            <a:ext cx="2142876" cy="6866467"/>
          </a:xfrm>
          <a:custGeom>
            <a:avLst/>
            <a:gdLst>
              <a:gd name="connsiteX0" fmla="*/ 0 w 2853267"/>
              <a:gd name="connsiteY0" fmla="*/ 0 h 6866467"/>
              <a:gd name="connsiteX1" fmla="*/ 2472267 w 2853267"/>
              <a:gd name="connsiteY1" fmla="*/ 6866467 h 6866467"/>
              <a:gd name="connsiteX2" fmla="*/ 2853267 w 2853267"/>
              <a:gd name="connsiteY2" fmla="*/ 6858000 h 6866467"/>
              <a:gd name="connsiteX3" fmla="*/ 2853267 w 2853267"/>
              <a:gd name="connsiteY3" fmla="*/ 0 h 6866467"/>
              <a:gd name="connsiteX4" fmla="*/ 0 w 2853267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2853267" h="6866467">
                <a:moveTo>
                  <a:pt x="0" y="0"/>
                </a:moveTo>
                <a:lnTo>
                  <a:pt x="2472267" y="6866467"/>
                </a:lnTo>
                <a:lnTo>
                  <a:pt x="2853267" y="6858000"/>
                </a:lnTo>
                <a:lnTo>
                  <a:pt x="2853267" y="0"/>
                </a:lnTo>
                <a:lnTo>
                  <a:pt x="0" y="0"/>
                </a:lnTo>
                <a:close/>
              </a:path>
            </a:pathLst>
          </a:custGeom>
          <a:solidFill>
            <a:schemeClr val="accent1">
              <a:lumMod val="75000"/>
              <a:alpha val="5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4" name="Freeform 33"/>
          <p:cNvSpPr/>
          <p:nvPr/>
        </p:nvSpPr>
        <p:spPr>
          <a:xfrm>
            <a:off x="8295776" y="-8467"/>
            <a:ext cx="857530" cy="6866467"/>
          </a:xfrm>
          <a:custGeom>
            <a:avLst/>
            <a:gdLst>
              <a:gd name="connsiteX0" fmla="*/ 1016000 w 1286933"/>
              <a:gd name="connsiteY0" fmla="*/ 0 h 6866467"/>
              <a:gd name="connsiteX1" fmla="*/ 0 w 1286933"/>
              <a:gd name="connsiteY1" fmla="*/ 6866467 h 6866467"/>
              <a:gd name="connsiteX2" fmla="*/ 1286933 w 1286933"/>
              <a:gd name="connsiteY2" fmla="*/ 6866467 h 6866467"/>
              <a:gd name="connsiteX3" fmla="*/ 1278466 w 1286933"/>
              <a:gd name="connsiteY3" fmla="*/ 0 h 6866467"/>
              <a:gd name="connsiteX4" fmla="*/ 1016000 w 1286933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286933" h="6866467">
                <a:moveTo>
                  <a:pt x="1016000" y="0"/>
                </a:moveTo>
                <a:lnTo>
                  <a:pt x="0" y="6866467"/>
                </a:lnTo>
                <a:lnTo>
                  <a:pt x="1286933" y="6866467"/>
                </a:lnTo>
                <a:cubicBezTo>
                  <a:pt x="1284111" y="4577645"/>
                  <a:pt x="1281288" y="2288822"/>
                  <a:pt x="1278466" y="0"/>
                </a:cubicBezTo>
                <a:lnTo>
                  <a:pt x="1016000" y="0"/>
                </a:lnTo>
                <a:close/>
              </a:path>
            </a:pathLst>
          </a:custGeom>
          <a:solidFill>
            <a:schemeClr val="accent2">
              <a:alpha val="7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5" name="Freeform 34"/>
          <p:cNvSpPr/>
          <p:nvPr/>
        </p:nvSpPr>
        <p:spPr>
          <a:xfrm>
            <a:off x="8094165" y="-8468"/>
            <a:ext cx="1066770" cy="6866467"/>
          </a:xfrm>
          <a:custGeom>
            <a:avLst/>
            <a:gdLst>
              <a:gd name="connsiteX0" fmla="*/ 0 w 1244600"/>
              <a:gd name="connsiteY0" fmla="*/ 0 h 6874934"/>
              <a:gd name="connsiteX1" fmla="*/ 1117600 w 1244600"/>
              <a:gd name="connsiteY1" fmla="*/ 6866467 h 6874934"/>
              <a:gd name="connsiteX2" fmla="*/ 1244600 w 1244600"/>
              <a:gd name="connsiteY2" fmla="*/ 6874934 h 6874934"/>
              <a:gd name="connsiteX3" fmla="*/ 1236134 w 1244600"/>
              <a:gd name="connsiteY3" fmla="*/ 0 h 6874934"/>
              <a:gd name="connsiteX4" fmla="*/ 0 w 1244600"/>
              <a:gd name="connsiteY4" fmla="*/ 0 h 6874934"/>
              <a:gd name="connsiteX0" fmla="*/ 0 w 1253067"/>
              <a:gd name="connsiteY0" fmla="*/ 0 h 6874934"/>
              <a:gd name="connsiteX1" fmla="*/ 1117600 w 1253067"/>
              <a:gd name="connsiteY1" fmla="*/ 6866467 h 6874934"/>
              <a:gd name="connsiteX2" fmla="*/ 1244600 w 1253067"/>
              <a:gd name="connsiteY2" fmla="*/ 6874934 h 6874934"/>
              <a:gd name="connsiteX3" fmla="*/ 1253067 w 1253067"/>
              <a:gd name="connsiteY3" fmla="*/ 0 h 6874934"/>
              <a:gd name="connsiteX4" fmla="*/ 0 w 1253067"/>
              <a:gd name="connsiteY4" fmla="*/ 0 h 6874934"/>
              <a:gd name="connsiteX0" fmla="*/ 0 w 1270244"/>
              <a:gd name="connsiteY0" fmla="*/ 0 h 6866467"/>
              <a:gd name="connsiteX1" fmla="*/ 1117600 w 1270244"/>
              <a:gd name="connsiteY1" fmla="*/ 6866467 h 6866467"/>
              <a:gd name="connsiteX2" fmla="*/ 1270000 w 1270244"/>
              <a:gd name="connsiteY2" fmla="*/ 6866467 h 6866467"/>
              <a:gd name="connsiteX3" fmla="*/ 1253067 w 1270244"/>
              <a:gd name="connsiteY3" fmla="*/ 0 h 6866467"/>
              <a:gd name="connsiteX4" fmla="*/ 0 w 1270244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270244" h="6866467">
                <a:moveTo>
                  <a:pt x="0" y="0"/>
                </a:moveTo>
                <a:lnTo>
                  <a:pt x="1117600" y="6866467"/>
                </a:lnTo>
                <a:lnTo>
                  <a:pt x="1270000" y="6866467"/>
                </a:lnTo>
                <a:cubicBezTo>
                  <a:pt x="1272822" y="4574822"/>
                  <a:pt x="1250245" y="2291645"/>
                  <a:pt x="1253067" y="0"/>
                </a:cubicBezTo>
                <a:lnTo>
                  <a:pt x="0" y="0"/>
                </a:lnTo>
                <a:close/>
              </a:path>
            </a:pathLst>
          </a:custGeom>
          <a:solidFill>
            <a:schemeClr val="accent2">
              <a:lumMod val="75000"/>
              <a:alpha val="82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36" name="Freeform 35"/>
          <p:cNvSpPr/>
          <p:nvPr/>
        </p:nvSpPr>
        <p:spPr>
          <a:xfrm>
            <a:off x="8068764" y="4893733"/>
            <a:ext cx="1094086" cy="1964267"/>
          </a:xfrm>
          <a:custGeom>
            <a:avLst/>
            <a:gdLst>
              <a:gd name="connsiteX0" fmla="*/ 0 w 1820333"/>
              <a:gd name="connsiteY0" fmla="*/ 3268133 h 3268133"/>
              <a:gd name="connsiteX1" fmla="*/ 1811866 w 1820333"/>
              <a:gd name="connsiteY1" fmla="*/ 0 h 3268133"/>
              <a:gd name="connsiteX2" fmla="*/ 1820333 w 1820333"/>
              <a:gd name="connsiteY2" fmla="*/ 3259666 h 3268133"/>
              <a:gd name="connsiteX3" fmla="*/ 0 w 1820333"/>
              <a:gd name="connsiteY3" fmla="*/ 3268133 h 326813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820333" h="3268133">
                <a:moveTo>
                  <a:pt x="0" y="3268133"/>
                </a:moveTo>
                <a:lnTo>
                  <a:pt x="1811866" y="0"/>
                </a:lnTo>
                <a:cubicBezTo>
                  <a:pt x="1814688" y="1086555"/>
                  <a:pt x="1817511" y="2173111"/>
                  <a:pt x="1820333" y="3259666"/>
                </a:cubicBezTo>
                <a:lnTo>
                  <a:pt x="0" y="3268133"/>
                </a:lnTo>
                <a:close/>
              </a:path>
            </a:pathLst>
          </a:custGeom>
          <a:solidFill>
            <a:schemeClr val="accent1">
              <a:lumMod val="75000"/>
              <a:alpha val="66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09598" y="1931988"/>
            <a:ext cx="6347715" cy="2595460"/>
          </a:xfrm>
        </p:spPr>
        <p:txBody>
          <a:bodyPr anchor="b">
            <a:normAutofit/>
          </a:bodyPr>
          <a:lstStyle>
            <a:lvl1pPr algn="l">
              <a:defRPr sz="4400" b="0" cap="none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09598" y="4527448"/>
            <a:ext cx="6347715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223496E-8335-4FF1-981D-A20F9079BE2B}" type="datetime1">
              <a:rPr lang="en-US" smtClean="0"/>
              <a:pPr/>
              <a:t>11/16/2012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Front Desk Training, Operations Department</a:t>
            </a: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96F51D-2C1D-45EF-B0F1-9969BBDBEE5F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45506498"/>
      </p:ext>
    </p:extLst>
  </p:cSld>
  <p:clrMapOvr>
    <a:masterClrMapping/>
  </p:clrMapOvr>
  <p:hf sldNum="0" hdr="0"/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Quote Name Car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Freeform 20"/>
          <p:cNvSpPr/>
          <p:nvPr/>
        </p:nvSpPr>
        <p:spPr>
          <a:xfrm>
            <a:off x="-8467" y="4013200"/>
            <a:ext cx="457200" cy="2853267"/>
          </a:xfrm>
          <a:custGeom>
            <a:avLst/>
            <a:gdLst>
              <a:gd name="connsiteX0" fmla="*/ 0 w 457200"/>
              <a:gd name="connsiteY0" fmla="*/ 0 h 2853267"/>
              <a:gd name="connsiteX1" fmla="*/ 457200 w 457200"/>
              <a:gd name="connsiteY1" fmla="*/ 2853267 h 2853267"/>
              <a:gd name="connsiteX2" fmla="*/ 0 w 457200"/>
              <a:gd name="connsiteY2" fmla="*/ 2844800 h 2853267"/>
              <a:gd name="connsiteX3" fmla="*/ 0 w 457200"/>
              <a:gd name="connsiteY3" fmla="*/ 0 h 28532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457200" h="2853267">
                <a:moveTo>
                  <a:pt x="0" y="0"/>
                </a:moveTo>
                <a:lnTo>
                  <a:pt x="457200" y="2853267"/>
                </a:lnTo>
                <a:lnTo>
                  <a:pt x="0" y="2844800"/>
                </a:lnTo>
                <a:cubicBezTo>
                  <a:pt x="2822" y="1905000"/>
                  <a:pt x="5645" y="965200"/>
                  <a:pt x="0" y="0"/>
                </a:cubicBezTo>
                <a:close/>
              </a:path>
            </a:pathLst>
          </a:custGeom>
          <a:solidFill>
            <a:schemeClr val="accent1">
              <a:alpha val="7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lvl="0" algn="ctr"/>
            <a:endParaRPr lang="en-US"/>
          </a:p>
        </p:txBody>
      </p:sp>
      <p:cxnSp>
        <p:nvCxnSpPr>
          <p:cNvPr id="34" name="Straight Connector 33"/>
          <p:cNvCxnSpPr/>
          <p:nvPr/>
        </p:nvCxnSpPr>
        <p:spPr>
          <a:xfrm flipV="1">
            <a:off x="5130830" y="4175605"/>
            <a:ext cx="4022475" cy="2682396"/>
          </a:xfrm>
          <a:prstGeom prst="line">
            <a:avLst/>
          </a:prstGeom>
          <a:ln w="9525">
            <a:solidFill>
              <a:schemeClr val="accent1">
                <a:alpha val="70000"/>
              </a:schemeClr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35" name="Straight Connector 34"/>
          <p:cNvCxnSpPr/>
          <p:nvPr/>
        </p:nvCxnSpPr>
        <p:spPr>
          <a:xfrm>
            <a:off x="7042707" y="0"/>
            <a:ext cx="1219200" cy="6858000"/>
          </a:xfrm>
          <a:prstGeom prst="line">
            <a:avLst/>
          </a:prstGeom>
          <a:ln w="9525">
            <a:solidFill>
              <a:schemeClr val="accent1">
                <a:alpha val="70000"/>
              </a:schemeClr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36" name="Freeform 35"/>
          <p:cNvSpPr/>
          <p:nvPr/>
        </p:nvSpPr>
        <p:spPr>
          <a:xfrm>
            <a:off x="6891896" y="1"/>
            <a:ext cx="2269442" cy="6866466"/>
          </a:xfrm>
          <a:custGeom>
            <a:avLst/>
            <a:gdLst>
              <a:gd name="connsiteX0" fmla="*/ 2023534 w 3005667"/>
              <a:gd name="connsiteY0" fmla="*/ 8467 h 6866467"/>
              <a:gd name="connsiteX1" fmla="*/ 0 w 3005667"/>
              <a:gd name="connsiteY1" fmla="*/ 6866467 h 6866467"/>
              <a:gd name="connsiteX2" fmla="*/ 2997200 w 3005667"/>
              <a:gd name="connsiteY2" fmla="*/ 6858000 h 6866467"/>
              <a:gd name="connsiteX3" fmla="*/ 3005667 w 3005667"/>
              <a:gd name="connsiteY3" fmla="*/ 0 h 6866467"/>
              <a:gd name="connsiteX4" fmla="*/ 2023534 w 3005667"/>
              <a:gd name="connsiteY4" fmla="*/ 8467 h 6866467"/>
              <a:gd name="connsiteX0" fmla="*/ 2023534 w 2997208"/>
              <a:gd name="connsiteY0" fmla="*/ 0 h 6858000"/>
              <a:gd name="connsiteX1" fmla="*/ 0 w 2997208"/>
              <a:gd name="connsiteY1" fmla="*/ 6858000 h 6858000"/>
              <a:gd name="connsiteX2" fmla="*/ 2997200 w 2997208"/>
              <a:gd name="connsiteY2" fmla="*/ 6849533 h 6858000"/>
              <a:gd name="connsiteX3" fmla="*/ 2260600 w 2997208"/>
              <a:gd name="connsiteY3" fmla="*/ 8466 h 6858000"/>
              <a:gd name="connsiteX4" fmla="*/ 2023534 w 2997208"/>
              <a:gd name="connsiteY4" fmla="*/ 0 h 6858000"/>
              <a:gd name="connsiteX0" fmla="*/ 2023534 w 2269442"/>
              <a:gd name="connsiteY0" fmla="*/ 0 h 6866466"/>
              <a:gd name="connsiteX1" fmla="*/ 0 w 2269442"/>
              <a:gd name="connsiteY1" fmla="*/ 6858000 h 6866466"/>
              <a:gd name="connsiteX2" fmla="*/ 2269067 w 2269442"/>
              <a:gd name="connsiteY2" fmla="*/ 6866466 h 6866466"/>
              <a:gd name="connsiteX3" fmla="*/ 2260600 w 2269442"/>
              <a:gd name="connsiteY3" fmla="*/ 8466 h 6866466"/>
              <a:gd name="connsiteX4" fmla="*/ 2023534 w 2269442"/>
              <a:gd name="connsiteY4" fmla="*/ 0 h 686646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2269442" h="6866466">
                <a:moveTo>
                  <a:pt x="2023534" y="0"/>
                </a:moveTo>
                <a:lnTo>
                  <a:pt x="0" y="6858000"/>
                </a:lnTo>
                <a:lnTo>
                  <a:pt x="2269067" y="6866466"/>
                </a:lnTo>
                <a:cubicBezTo>
                  <a:pt x="2271889" y="4580466"/>
                  <a:pt x="2257778" y="2294466"/>
                  <a:pt x="2260600" y="8466"/>
                </a:cubicBezTo>
                <a:lnTo>
                  <a:pt x="2023534" y="0"/>
                </a:lnTo>
                <a:close/>
              </a:path>
            </a:pathLst>
          </a:custGeom>
          <a:solidFill>
            <a:schemeClr val="accent1">
              <a:alpha val="36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7" name="Freeform 36"/>
          <p:cNvSpPr/>
          <p:nvPr/>
        </p:nvSpPr>
        <p:spPr>
          <a:xfrm>
            <a:off x="7205158" y="-8467"/>
            <a:ext cx="1948147" cy="6866467"/>
          </a:xfrm>
          <a:custGeom>
            <a:avLst/>
            <a:gdLst>
              <a:gd name="connsiteX0" fmla="*/ 0 w 2590800"/>
              <a:gd name="connsiteY0" fmla="*/ 0 h 6866467"/>
              <a:gd name="connsiteX1" fmla="*/ 1202267 w 2590800"/>
              <a:gd name="connsiteY1" fmla="*/ 6866467 h 6866467"/>
              <a:gd name="connsiteX2" fmla="*/ 2590800 w 2590800"/>
              <a:gd name="connsiteY2" fmla="*/ 6866467 h 6866467"/>
              <a:gd name="connsiteX3" fmla="*/ 2582333 w 2590800"/>
              <a:gd name="connsiteY3" fmla="*/ 0 h 6866467"/>
              <a:gd name="connsiteX4" fmla="*/ 0 w 2590800"/>
              <a:gd name="connsiteY4" fmla="*/ 0 h 6866467"/>
              <a:gd name="connsiteX0" fmla="*/ 0 w 2590800"/>
              <a:gd name="connsiteY0" fmla="*/ 0 h 6866467"/>
              <a:gd name="connsiteX1" fmla="*/ 1202267 w 2590800"/>
              <a:gd name="connsiteY1" fmla="*/ 6866467 h 6866467"/>
              <a:gd name="connsiteX2" fmla="*/ 2590800 w 2590800"/>
              <a:gd name="connsiteY2" fmla="*/ 6866467 h 6866467"/>
              <a:gd name="connsiteX3" fmla="*/ 1947333 w 2590800"/>
              <a:gd name="connsiteY3" fmla="*/ 0 h 6866467"/>
              <a:gd name="connsiteX4" fmla="*/ 0 w 2590800"/>
              <a:gd name="connsiteY4" fmla="*/ 0 h 6866467"/>
              <a:gd name="connsiteX0" fmla="*/ 0 w 1948147"/>
              <a:gd name="connsiteY0" fmla="*/ 0 h 6866467"/>
              <a:gd name="connsiteX1" fmla="*/ 1202267 w 1948147"/>
              <a:gd name="connsiteY1" fmla="*/ 6866467 h 6866467"/>
              <a:gd name="connsiteX2" fmla="*/ 1947333 w 1948147"/>
              <a:gd name="connsiteY2" fmla="*/ 6866467 h 6866467"/>
              <a:gd name="connsiteX3" fmla="*/ 1947333 w 1948147"/>
              <a:gd name="connsiteY3" fmla="*/ 0 h 6866467"/>
              <a:gd name="connsiteX4" fmla="*/ 0 w 1948147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948147" h="6866467">
                <a:moveTo>
                  <a:pt x="0" y="0"/>
                </a:moveTo>
                <a:lnTo>
                  <a:pt x="1202267" y="6866467"/>
                </a:lnTo>
                <a:lnTo>
                  <a:pt x="1947333" y="6866467"/>
                </a:lnTo>
                <a:cubicBezTo>
                  <a:pt x="1944511" y="4577645"/>
                  <a:pt x="1950155" y="2288822"/>
                  <a:pt x="1947333" y="0"/>
                </a:cubicBezTo>
                <a:lnTo>
                  <a:pt x="0" y="0"/>
                </a:lnTo>
                <a:close/>
              </a:path>
            </a:pathLst>
          </a:custGeom>
          <a:solidFill>
            <a:schemeClr val="accent1">
              <a:alpha val="2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8" name="Freeform 37"/>
          <p:cNvSpPr/>
          <p:nvPr/>
        </p:nvSpPr>
        <p:spPr>
          <a:xfrm>
            <a:off x="6637896" y="3920066"/>
            <a:ext cx="2513565" cy="2937933"/>
          </a:xfrm>
          <a:custGeom>
            <a:avLst/>
            <a:gdLst>
              <a:gd name="connsiteX0" fmla="*/ 0 w 3259667"/>
              <a:gd name="connsiteY0" fmla="*/ 3810000 h 3810000"/>
              <a:gd name="connsiteX1" fmla="*/ 3251200 w 3259667"/>
              <a:gd name="connsiteY1" fmla="*/ 0 h 3810000"/>
              <a:gd name="connsiteX2" fmla="*/ 3259667 w 3259667"/>
              <a:gd name="connsiteY2" fmla="*/ 3810000 h 3810000"/>
              <a:gd name="connsiteX3" fmla="*/ 0 w 3259667"/>
              <a:gd name="connsiteY3" fmla="*/ 3810000 h 3810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259667" h="3810000">
                <a:moveTo>
                  <a:pt x="0" y="3810000"/>
                </a:moveTo>
                <a:lnTo>
                  <a:pt x="3251200" y="0"/>
                </a:lnTo>
                <a:cubicBezTo>
                  <a:pt x="3254022" y="1270000"/>
                  <a:pt x="3256845" y="2540000"/>
                  <a:pt x="3259667" y="3810000"/>
                </a:cubicBezTo>
                <a:lnTo>
                  <a:pt x="0" y="3810000"/>
                </a:lnTo>
                <a:close/>
              </a:path>
            </a:pathLst>
          </a:custGeom>
          <a:solidFill>
            <a:schemeClr val="accent1">
              <a:lumMod val="75000"/>
              <a:alpha val="66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9" name="Freeform 38"/>
          <p:cNvSpPr/>
          <p:nvPr/>
        </p:nvSpPr>
        <p:spPr>
          <a:xfrm>
            <a:off x="7010429" y="-8467"/>
            <a:ext cx="2142876" cy="6866467"/>
          </a:xfrm>
          <a:custGeom>
            <a:avLst/>
            <a:gdLst>
              <a:gd name="connsiteX0" fmla="*/ 0 w 2853267"/>
              <a:gd name="connsiteY0" fmla="*/ 0 h 6866467"/>
              <a:gd name="connsiteX1" fmla="*/ 2472267 w 2853267"/>
              <a:gd name="connsiteY1" fmla="*/ 6866467 h 6866467"/>
              <a:gd name="connsiteX2" fmla="*/ 2853267 w 2853267"/>
              <a:gd name="connsiteY2" fmla="*/ 6858000 h 6866467"/>
              <a:gd name="connsiteX3" fmla="*/ 2853267 w 2853267"/>
              <a:gd name="connsiteY3" fmla="*/ 0 h 6866467"/>
              <a:gd name="connsiteX4" fmla="*/ 0 w 2853267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2853267" h="6866467">
                <a:moveTo>
                  <a:pt x="0" y="0"/>
                </a:moveTo>
                <a:lnTo>
                  <a:pt x="2472267" y="6866467"/>
                </a:lnTo>
                <a:lnTo>
                  <a:pt x="2853267" y="6858000"/>
                </a:lnTo>
                <a:lnTo>
                  <a:pt x="2853267" y="0"/>
                </a:lnTo>
                <a:lnTo>
                  <a:pt x="0" y="0"/>
                </a:lnTo>
                <a:close/>
              </a:path>
            </a:pathLst>
          </a:custGeom>
          <a:solidFill>
            <a:schemeClr val="accent1">
              <a:lumMod val="75000"/>
              <a:alpha val="5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0" name="Freeform 39"/>
          <p:cNvSpPr/>
          <p:nvPr/>
        </p:nvSpPr>
        <p:spPr>
          <a:xfrm>
            <a:off x="8295776" y="-8467"/>
            <a:ext cx="857530" cy="6866467"/>
          </a:xfrm>
          <a:custGeom>
            <a:avLst/>
            <a:gdLst>
              <a:gd name="connsiteX0" fmla="*/ 1016000 w 1286933"/>
              <a:gd name="connsiteY0" fmla="*/ 0 h 6866467"/>
              <a:gd name="connsiteX1" fmla="*/ 0 w 1286933"/>
              <a:gd name="connsiteY1" fmla="*/ 6866467 h 6866467"/>
              <a:gd name="connsiteX2" fmla="*/ 1286933 w 1286933"/>
              <a:gd name="connsiteY2" fmla="*/ 6866467 h 6866467"/>
              <a:gd name="connsiteX3" fmla="*/ 1278466 w 1286933"/>
              <a:gd name="connsiteY3" fmla="*/ 0 h 6866467"/>
              <a:gd name="connsiteX4" fmla="*/ 1016000 w 1286933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286933" h="6866467">
                <a:moveTo>
                  <a:pt x="1016000" y="0"/>
                </a:moveTo>
                <a:lnTo>
                  <a:pt x="0" y="6866467"/>
                </a:lnTo>
                <a:lnTo>
                  <a:pt x="1286933" y="6866467"/>
                </a:lnTo>
                <a:cubicBezTo>
                  <a:pt x="1284111" y="4577645"/>
                  <a:pt x="1281288" y="2288822"/>
                  <a:pt x="1278466" y="0"/>
                </a:cubicBezTo>
                <a:lnTo>
                  <a:pt x="1016000" y="0"/>
                </a:lnTo>
                <a:close/>
              </a:path>
            </a:pathLst>
          </a:custGeom>
          <a:solidFill>
            <a:schemeClr val="accent2">
              <a:alpha val="7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1" name="Freeform 40"/>
          <p:cNvSpPr/>
          <p:nvPr/>
        </p:nvSpPr>
        <p:spPr>
          <a:xfrm>
            <a:off x="8094165" y="-8468"/>
            <a:ext cx="1066770" cy="6866467"/>
          </a:xfrm>
          <a:custGeom>
            <a:avLst/>
            <a:gdLst>
              <a:gd name="connsiteX0" fmla="*/ 0 w 1244600"/>
              <a:gd name="connsiteY0" fmla="*/ 0 h 6874934"/>
              <a:gd name="connsiteX1" fmla="*/ 1117600 w 1244600"/>
              <a:gd name="connsiteY1" fmla="*/ 6866467 h 6874934"/>
              <a:gd name="connsiteX2" fmla="*/ 1244600 w 1244600"/>
              <a:gd name="connsiteY2" fmla="*/ 6874934 h 6874934"/>
              <a:gd name="connsiteX3" fmla="*/ 1236134 w 1244600"/>
              <a:gd name="connsiteY3" fmla="*/ 0 h 6874934"/>
              <a:gd name="connsiteX4" fmla="*/ 0 w 1244600"/>
              <a:gd name="connsiteY4" fmla="*/ 0 h 6874934"/>
              <a:gd name="connsiteX0" fmla="*/ 0 w 1253067"/>
              <a:gd name="connsiteY0" fmla="*/ 0 h 6874934"/>
              <a:gd name="connsiteX1" fmla="*/ 1117600 w 1253067"/>
              <a:gd name="connsiteY1" fmla="*/ 6866467 h 6874934"/>
              <a:gd name="connsiteX2" fmla="*/ 1244600 w 1253067"/>
              <a:gd name="connsiteY2" fmla="*/ 6874934 h 6874934"/>
              <a:gd name="connsiteX3" fmla="*/ 1253067 w 1253067"/>
              <a:gd name="connsiteY3" fmla="*/ 0 h 6874934"/>
              <a:gd name="connsiteX4" fmla="*/ 0 w 1253067"/>
              <a:gd name="connsiteY4" fmla="*/ 0 h 6874934"/>
              <a:gd name="connsiteX0" fmla="*/ 0 w 1270244"/>
              <a:gd name="connsiteY0" fmla="*/ 0 h 6866467"/>
              <a:gd name="connsiteX1" fmla="*/ 1117600 w 1270244"/>
              <a:gd name="connsiteY1" fmla="*/ 6866467 h 6866467"/>
              <a:gd name="connsiteX2" fmla="*/ 1270000 w 1270244"/>
              <a:gd name="connsiteY2" fmla="*/ 6866467 h 6866467"/>
              <a:gd name="connsiteX3" fmla="*/ 1253067 w 1270244"/>
              <a:gd name="connsiteY3" fmla="*/ 0 h 6866467"/>
              <a:gd name="connsiteX4" fmla="*/ 0 w 1270244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270244" h="6866467">
                <a:moveTo>
                  <a:pt x="0" y="0"/>
                </a:moveTo>
                <a:lnTo>
                  <a:pt x="1117600" y="6866467"/>
                </a:lnTo>
                <a:lnTo>
                  <a:pt x="1270000" y="6866467"/>
                </a:lnTo>
                <a:cubicBezTo>
                  <a:pt x="1272822" y="4574822"/>
                  <a:pt x="1250245" y="2291645"/>
                  <a:pt x="1253067" y="0"/>
                </a:cubicBezTo>
                <a:lnTo>
                  <a:pt x="0" y="0"/>
                </a:lnTo>
                <a:close/>
              </a:path>
            </a:pathLst>
          </a:custGeom>
          <a:solidFill>
            <a:schemeClr val="accent2">
              <a:lumMod val="75000"/>
              <a:alpha val="82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42" name="Freeform 41"/>
          <p:cNvSpPr/>
          <p:nvPr/>
        </p:nvSpPr>
        <p:spPr>
          <a:xfrm>
            <a:off x="8068764" y="4893733"/>
            <a:ext cx="1094086" cy="1964267"/>
          </a:xfrm>
          <a:custGeom>
            <a:avLst/>
            <a:gdLst>
              <a:gd name="connsiteX0" fmla="*/ 0 w 1820333"/>
              <a:gd name="connsiteY0" fmla="*/ 3268133 h 3268133"/>
              <a:gd name="connsiteX1" fmla="*/ 1811866 w 1820333"/>
              <a:gd name="connsiteY1" fmla="*/ 0 h 3268133"/>
              <a:gd name="connsiteX2" fmla="*/ 1820333 w 1820333"/>
              <a:gd name="connsiteY2" fmla="*/ 3259666 h 3268133"/>
              <a:gd name="connsiteX3" fmla="*/ 0 w 1820333"/>
              <a:gd name="connsiteY3" fmla="*/ 3268133 h 326813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820333" h="3268133">
                <a:moveTo>
                  <a:pt x="0" y="3268133"/>
                </a:moveTo>
                <a:lnTo>
                  <a:pt x="1811866" y="0"/>
                </a:lnTo>
                <a:cubicBezTo>
                  <a:pt x="1814688" y="1086555"/>
                  <a:pt x="1817511" y="2173111"/>
                  <a:pt x="1820333" y="3259666"/>
                </a:cubicBezTo>
                <a:lnTo>
                  <a:pt x="0" y="3268133"/>
                </a:lnTo>
                <a:close/>
              </a:path>
            </a:pathLst>
          </a:custGeom>
          <a:solidFill>
            <a:schemeClr val="accent1">
              <a:lumMod val="75000"/>
              <a:alpha val="66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74885" y="609600"/>
            <a:ext cx="6072182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09598" y="4527448"/>
            <a:ext cx="6347715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223496E-8335-4FF1-981D-A20F9079BE2B}" type="datetime1">
              <a:rPr lang="en-US" smtClean="0"/>
              <a:pPr/>
              <a:t>11/16/2012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Front Desk Training, Operations Department</a:t>
            </a: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96F51D-2C1D-45EF-B0F1-9969BBDBEE5F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609597" y="4013200"/>
            <a:ext cx="6347716" cy="514248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4" name="TextBox 23"/>
          <p:cNvSpPr txBox="1"/>
          <p:nvPr/>
        </p:nvSpPr>
        <p:spPr>
          <a:xfrm>
            <a:off x="482711" y="790378"/>
            <a:ext cx="457319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  <a:latin typeface="+mj-lt"/>
                <a:ea typeface="+mj-ea"/>
                <a:cs typeface="Trebuchet MS"/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/>
            <a:r>
              <a:rPr lang="en-US" sz="8000" baseline="0" dirty="0" smtClean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“</a:t>
            </a:r>
            <a:endParaRPr lang="en-US" sz="8000" baseline="0" dirty="0">
              <a:ln w="3175" cmpd="sng">
                <a:noFill/>
              </a:ln>
              <a:solidFill>
                <a:schemeClr val="accent1">
                  <a:lumMod val="60000"/>
                  <a:lumOff val="40000"/>
                </a:schemeClr>
              </a:solidFill>
              <a:effectLst/>
              <a:latin typeface="Arial"/>
            </a:endParaRPr>
          </a:p>
        </p:txBody>
      </p:sp>
      <p:sp>
        <p:nvSpPr>
          <p:cNvPr id="25" name="TextBox 24"/>
          <p:cNvSpPr txBox="1"/>
          <p:nvPr/>
        </p:nvSpPr>
        <p:spPr>
          <a:xfrm>
            <a:off x="6747699" y="2886556"/>
            <a:ext cx="457319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defPPr>
              <a:defRPr lang="en-US"/>
            </a:defPPr>
            <a:lvl1pPr lvl="0">
              <a:spcBef>
                <a:spcPct val="0"/>
              </a:spcBef>
              <a:buNone/>
              <a:defRPr sz="8000" b="0" cap="all" baseline="0">
                <a:ln w="3175" cmpd="sng">
                  <a:noFill/>
                </a:ln>
                <a:effectLst/>
                <a:latin typeface="Arial"/>
                <a:ea typeface="+mj-ea"/>
                <a:cs typeface="Trebuchet MS"/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/>
            <a:r>
              <a:rPr lang="en-US" dirty="0" smtClean="0">
                <a:solidFill>
                  <a:schemeClr val="accent1">
                    <a:lumMod val="60000"/>
                    <a:lumOff val="40000"/>
                  </a:schemeClr>
                </a:solidFill>
              </a:rPr>
              <a:t>”</a:t>
            </a:r>
            <a:endParaRPr lang="en-US" dirty="0">
              <a:solidFill>
                <a:schemeClr val="accent1">
                  <a:lumMod val="60000"/>
                  <a:lumOff val="40000"/>
                </a:scheme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815073224"/>
      </p:ext>
    </p:extLst>
  </p:cSld>
  <p:clrMapOvr>
    <a:masterClrMapping/>
  </p:clrMapOvr>
  <p:hf sldNum="0" hdr="0"/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rue or Fals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" name="Freeform 18"/>
          <p:cNvSpPr/>
          <p:nvPr/>
        </p:nvSpPr>
        <p:spPr>
          <a:xfrm>
            <a:off x="-8467" y="4013200"/>
            <a:ext cx="457200" cy="2853267"/>
          </a:xfrm>
          <a:custGeom>
            <a:avLst/>
            <a:gdLst>
              <a:gd name="connsiteX0" fmla="*/ 0 w 457200"/>
              <a:gd name="connsiteY0" fmla="*/ 0 h 2853267"/>
              <a:gd name="connsiteX1" fmla="*/ 457200 w 457200"/>
              <a:gd name="connsiteY1" fmla="*/ 2853267 h 2853267"/>
              <a:gd name="connsiteX2" fmla="*/ 0 w 457200"/>
              <a:gd name="connsiteY2" fmla="*/ 2844800 h 2853267"/>
              <a:gd name="connsiteX3" fmla="*/ 0 w 457200"/>
              <a:gd name="connsiteY3" fmla="*/ 0 h 28532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457200" h="2853267">
                <a:moveTo>
                  <a:pt x="0" y="0"/>
                </a:moveTo>
                <a:lnTo>
                  <a:pt x="457200" y="2853267"/>
                </a:lnTo>
                <a:lnTo>
                  <a:pt x="0" y="2844800"/>
                </a:lnTo>
                <a:cubicBezTo>
                  <a:pt x="2822" y="1905000"/>
                  <a:pt x="5645" y="965200"/>
                  <a:pt x="0" y="0"/>
                </a:cubicBezTo>
                <a:close/>
              </a:path>
            </a:pathLst>
          </a:custGeom>
          <a:solidFill>
            <a:schemeClr val="accent1">
              <a:alpha val="7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lvl="0" algn="ctr"/>
            <a:endParaRPr lang="en-US"/>
          </a:p>
        </p:txBody>
      </p:sp>
      <p:cxnSp>
        <p:nvCxnSpPr>
          <p:cNvPr id="30" name="Straight Connector 29"/>
          <p:cNvCxnSpPr/>
          <p:nvPr/>
        </p:nvCxnSpPr>
        <p:spPr>
          <a:xfrm flipV="1">
            <a:off x="5130830" y="4175605"/>
            <a:ext cx="4022475" cy="2682396"/>
          </a:xfrm>
          <a:prstGeom prst="line">
            <a:avLst/>
          </a:prstGeom>
          <a:ln w="9525">
            <a:solidFill>
              <a:schemeClr val="accent1">
                <a:alpha val="70000"/>
              </a:schemeClr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31" name="Straight Connector 30"/>
          <p:cNvCxnSpPr/>
          <p:nvPr/>
        </p:nvCxnSpPr>
        <p:spPr>
          <a:xfrm>
            <a:off x="7042707" y="0"/>
            <a:ext cx="1219200" cy="6858000"/>
          </a:xfrm>
          <a:prstGeom prst="line">
            <a:avLst/>
          </a:prstGeom>
          <a:ln w="9525">
            <a:solidFill>
              <a:schemeClr val="accent1">
                <a:alpha val="70000"/>
              </a:schemeClr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32" name="Freeform 31"/>
          <p:cNvSpPr/>
          <p:nvPr/>
        </p:nvSpPr>
        <p:spPr>
          <a:xfrm>
            <a:off x="6891896" y="1"/>
            <a:ext cx="2269442" cy="6866466"/>
          </a:xfrm>
          <a:custGeom>
            <a:avLst/>
            <a:gdLst>
              <a:gd name="connsiteX0" fmla="*/ 2023534 w 3005667"/>
              <a:gd name="connsiteY0" fmla="*/ 8467 h 6866467"/>
              <a:gd name="connsiteX1" fmla="*/ 0 w 3005667"/>
              <a:gd name="connsiteY1" fmla="*/ 6866467 h 6866467"/>
              <a:gd name="connsiteX2" fmla="*/ 2997200 w 3005667"/>
              <a:gd name="connsiteY2" fmla="*/ 6858000 h 6866467"/>
              <a:gd name="connsiteX3" fmla="*/ 3005667 w 3005667"/>
              <a:gd name="connsiteY3" fmla="*/ 0 h 6866467"/>
              <a:gd name="connsiteX4" fmla="*/ 2023534 w 3005667"/>
              <a:gd name="connsiteY4" fmla="*/ 8467 h 6866467"/>
              <a:gd name="connsiteX0" fmla="*/ 2023534 w 2997208"/>
              <a:gd name="connsiteY0" fmla="*/ 0 h 6858000"/>
              <a:gd name="connsiteX1" fmla="*/ 0 w 2997208"/>
              <a:gd name="connsiteY1" fmla="*/ 6858000 h 6858000"/>
              <a:gd name="connsiteX2" fmla="*/ 2997200 w 2997208"/>
              <a:gd name="connsiteY2" fmla="*/ 6849533 h 6858000"/>
              <a:gd name="connsiteX3" fmla="*/ 2260600 w 2997208"/>
              <a:gd name="connsiteY3" fmla="*/ 8466 h 6858000"/>
              <a:gd name="connsiteX4" fmla="*/ 2023534 w 2997208"/>
              <a:gd name="connsiteY4" fmla="*/ 0 h 6858000"/>
              <a:gd name="connsiteX0" fmla="*/ 2023534 w 2269442"/>
              <a:gd name="connsiteY0" fmla="*/ 0 h 6866466"/>
              <a:gd name="connsiteX1" fmla="*/ 0 w 2269442"/>
              <a:gd name="connsiteY1" fmla="*/ 6858000 h 6866466"/>
              <a:gd name="connsiteX2" fmla="*/ 2269067 w 2269442"/>
              <a:gd name="connsiteY2" fmla="*/ 6866466 h 6866466"/>
              <a:gd name="connsiteX3" fmla="*/ 2260600 w 2269442"/>
              <a:gd name="connsiteY3" fmla="*/ 8466 h 6866466"/>
              <a:gd name="connsiteX4" fmla="*/ 2023534 w 2269442"/>
              <a:gd name="connsiteY4" fmla="*/ 0 h 686646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2269442" h="6866466">
                <a:moveTo>
                  <a:pt x="2023534" y="0"/>
                </a:moveTo>
                <a:lnTo>
                  <a:pt x="0" y="6858000"/>
                </a:lnTo>
                <a:lnTo>
                  <a:pt x="2269067" y="6866466"/>
                </a:lnTo>
                <a:cubicBezTo>
                  <a:pt x="2271889" y="4580466"/>
                  <a:pt x="2257778" y="2294466"/>
                  <a:pt x="2260600" y="8466"/>
                </a:cubicBezTo>
                <a:lnTo>
                  <a:pt x="2023534" y="0"/>
                </a:lnTo>
                <a:close/>
              </a:path>
            </a:pathLst>
          </a:custGeom>
          <a:solidFill>
            <a:schemeClr val="accent1">
              <a:alpha val="36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3" name="Freeform 32"/>
          <p:cNvSpPr/>
          <p:nvPr/>
        </p:nvSpPr>
        <p:spPr>
          <a:xfrm>
            <a:off x="7205158" y="-8467"/>
            <a:ext cx="1948147" cy="6866467"/>
          </a:xfrm>
          <a:custGeom>
            <a:avLst/>
            <a:gdLst>
              <a:gd name="connsiteX0" fmla="*/ 0 w 2590800"/>
              <a:gd name="connsiteY0" fmla="*/ 0 h 6866467"/>
              <a:gd name="connsiteX1" fmla="*/ 1202267 w 2590800"/>
              <a:gd name="connsiteY1" fmla="*/ 6866467 h 6866467"/>
              <a:gd name="connsiteX2" fmla="*/ 2590800 w 2590800"/>
              <a:gd name="connsiteY2" fmla="*/ 6866467 h 6866467"/>
              <a:gd name="connsiteX3" fmla="*/ 2582333 w 2590800"/>
              <a:gd name="connsiteY3" fmla="*/ 0 h 6866467"/>
              <a:gd name="connsiteX4" fmla="*/ 0 w 2590800"/>
              <a:gd name="connsiteY4" fmla="*/ 0 h 6866467"/>
              <a:gd name="connsiteX0" fmla="*/ 0 w 2590800"/>
              <a:gd name="connsiteY0" fmla="*/ 0 h 6866467"/>
              <a:gd name="connsiteX1" fmla="*/ 1202267 w 2590800"/>
              <a:gd name="connsiteY1" fmla="*/ 6866467 h 6866467"/>
              <a:gd name="connsiteX2" fmla="*/ 2590800 w 2590800"/>
              <a:gd name="connsiteY2" fmla="*/ 6866467 h 6866467"/>
              <a:gd name="connsiteX3" fmla="*/ 1947333 w 2590800"/>
              <a:gd name="connsiteY3" fmla="*/ 0 h 6866467"/>
              <a:gd name="connsiteX4" fmla="*/ 0 w 2590800"/>
              <a:gd name="connsiteY4" fmla="*/ 0 h 6866467"/>
              <a:gd name="connsiteX0" fmla="*/ 0 w 1948147"/>
              <a:gd name="connsiteY0" fmla="*/ 0 h 6866467"/>
              <a:gd name="connsiteX1" fmla="*/ 1202267 w 1948147"/>
              <a:gd name="connsiteY1" fmla="*/ 6866467 h 6866467"/>
              <a:gd name="connsiteX2" fmla="*/ 1947333 w 1948147"/>
              <a:gd name="connsiteY2" fmla="*/ 6866467 h 6866467"/>
              <a:gd name="connsiteX3" fmla="*/ 1947333 w 1948147"/>
              <a:gd name="connsiteY3" fmla="*/ 0 h 6866467"/>
              <a:gd name="connsiteX4" fmla="*/ 0 w 1948147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948147" h="6866467">
                <a:moveTo>
                  <a:pt x="0" y="0"/>
                </a:moveTo>
                <a:lnTo>
                  <a:pt x="1202267" y="6866467"/>
                </a:lnTo>
                <a:lnTo>
                  <a:pt x="1947333" y="6866467"/>
                </a:lnTo>
                <a:cubicBezTo>
                  <a:pt x="1944511" y="4577645"/>
                  <a:pt x="1950155" y="2288822"/>
                  <a:pt x="1947333" y="0"/>
                </a:cubicBezTo>
                <a:lnTo>
                  <a:pt x="0" y="0"/>
                </a:lnTo>
                <a:close/>
              </a:path>
            </a:pathLst>
          </a:custGeom>
          <a:solidFill>
            <a:schemeClr val="accent1">
              <a:alpha val="2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4" name="Freeform 33"/>
          <p:cNvSpPr/>
          <p:nvPr/>
        </p:nvSpPr>
        <p:spPr>
          <a:xfrm>
            <a:off x="6637896" y="3920066"/>
            <a:ext cx="2513565" cy="2937933"/>
          </a:xfrm>
          <a:custGeom>
            <a:avLst/>
            <a:gdLst>
              <a:gd name="connsiteX0" fmla="*/ 0 w 3259667"/>
              <a:gd name="connsiteY0" fmla="*/ 3810000 h 3810000"/>
              <a:gd name="connsiteX1" fmla="*/ 3251200 w 3259667"/>
              <a:gd name="connsiteY1" fmla="*/ 0 h 3810000"/>
              <a:gd name="connsiteX2" fmla="*/ 3259667 w 3259667"/>
              <a:gd name="connsiteY2" fmla="*/ 3810000 h 3810000"/>
              <a:gd name="connsiteX3" fmla="*/ 0 w 3259667"/>
              <a:gd name="connsiteY3" fmla="*/ 3810000 h 3810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259667" h="3810000">
                <a:moveTo>
                  <a:pt x="0" y="3810000"/>
                </a:moveTo>
                <a:lnTo>
                  <a:pt x="3251200" y="0"/>
                </a:lnTo>
                <a:cubicBezTo>
                  <a:pt x="3254022" y="1270000"/>
                  <a:pt x="3256845" y="2540000"/>
                  <a:pt x="3259667" y="3810000"/>
                </a:cubicBezTo>
                <a:lnTo>
                  <a:pt x="0" y="3810000"/>
                </a:lnTo>
                <a:close/>
              </a:path>
            </a:pathLst>
          </a:custGeom>
          <a:solidFill>
            <a:schemeClr val="accent1">
              <a:lumMod val="75000"/>
              <a:alpha val="66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5" name="Freeform 34"/>
          <p:cNvSpPr/>
          <p:nvPr/>
        </p:nvSpPr>
        <p:spPr>
          <a:xfrm>
            <a:off x="7010429" y="-8467"/>
            <a:ext cx="2142876" cy="6866467"/>
          </a:xfrm>
          <a:custGeom>
            <a:avLst/>
            <a:gdLst>
              <a:gd name="connsiteX0" fmla="*/ 0 w 2853267"/>
              <a:gd name="connsiteY0" fmla="*/ 0 h 6866467"/>
              <a:gd name="connsiteX1" fmla="*/ 2472267 w 2853267"/>
              <a:gd name="connsiteY1" fmla="*/ 6866467 h 6866467"/>
              <a:gd name="connsiteX2" fmla="*/ 2853267 w 2853267"/>
              <a:gd name="connsiteY2" fmla="*/ 6858000 h 6866467"/>
              <a:gd name="connsiteX3" fmla="*/ 2853267 w 2853267"/>
              <a:gd name="connsiteY3" fmla="*/ 0 h 6866467"/>
              <a:gd name="connsiteX4" fmla="*/ 0 w 2853267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2853267" h="6866467">
                <a:moveTo>
                  <a:pt x="0" y="0"/>
                </a:moveTo>
                <a:lnTo>
                  <a:pt x="2472267" y="6866467"/>
                </a:lnTo>
                <a:lnTo>
                  <a:pt x="2853267" y="6858000"/>
                </a:lnTo>
                <a:lnTo>
                  <a:pt x="2853267" y="0"/>
                </a:lnTo>
                <a:lnTo>
                  <a:pt x="0" y="0"/>
                </a:lnTo>
                <a:close/>
              </a:path>
            </a:pathLst>
          </a:custGeom>
          <a:solidFill>
            <a:schemeClr val="accent1">
              <a:lumMod val="75000"/>
              <a:alpha val="5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6" name="Freeform 35"/>
          <p:cNvSpPr/>
          <p:nvPr/>
        </p:nvSpPr>
        <p:spPr>
          <a:xfrm>
            <a:off x="8295776" y="-8467"/>
            <a:ext cx="857530" cy="6866467"/>
          </a:xfrm>
          <a:custGeom>
            <a:avLst/>
            <a:gdLst>
              <a:gd name="connsiteX0" fmla="*/ 1016000 w 1286933"/>
              <a:gd name="connsiteY0" fmla="*/ 0 h 6866467"/>
              <a:gd name="connsiteX1" fmla="*/ 0 w 1286933"/>
              <a:gd name="connsiteY1" fmla="*/ 6866467 h 6866467"/>
              <a:gd name="connsiteX2" fmla="*/ 1286933 w 1286933"/>
              <a:gd name="connsiteY2" fmla="*/ 6866467 h 6866467"/>
              <a:gd name="connsiteX3" fmla="*/ 1278466 w 1286933"/>
              <a:gd name="connsiteY3" fmla="*/ 0 h 6866467"/>
              <a:gd name="connsiteX4" fmla="*/ 1016000 w 1286933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286933" h="6866467">
                <a:moveTo>
                  <a:pt x="1016000" y="0"/>
                </a:moveTo>
                <a:lnTo>
                  <a:pt x="0" y="6866467"/>
                </a:lnTo>
                <a:lnTo>
                  <a:pt x="1286933" y="6866467"/>
                </a:lnTo>
                <a:cubicBezTo>
                  <a:pt x="1284111" y="4577645"/>
                  <a:pt x="1281288" y="2288822"/>
                  <a:pt x="1278466" y="0"/>
                </a:cubicBezTo>
                <a:lnTo>
                  <a:pt x="1016000" y="0"/>
                </a:lnTo>
                <a:close/>
              </a:path>
            </a:pathLst>
          </a:custGeom>
          <a:solidFill>
            <a:schemeClr val="accent2">
              <a:alpha val="7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7" name="Freeform 36"/>
          <p:cNvSpPr/>
          <p:nvPr/>
        </p:nvSpPr>
        <p:spPr>
          <a:xfrm>
            <a:off x="8094165" y="-8468"/>
            <a:ext cx="1066770" cy="6866467"/>
          </a:xfrm>
          <a:custGeom>
            <a:avLst/>
            <a:gdLst>
              <a:gd name="connsiteX0" fmla="*/ 0 w 1244600"/>
              <a:gd name="connsiteY0" fmla="*/ 0 h 6874934"/>
              <a:gd name="connsiteX1" fmla="*/ 1117600 w 1244600"/>
              <a:gd name="connsiteY1" fmla="*/ 6866467 h 6874934"/>
              <a:gd name="connsiteX2" fmla="*/ 1244600 w 1244600"/>
              <a:gd name="connsiteY2" fmla="*/ 6874934 h 6874934"/>
              <a:gd name="connsiteX3" fmla="*/ 1236134 w 1244600"/>
              <a:gd name="connsiteY3" fmla="*/ 0 h 6874934"/>
              <a:gd name="connsiteX4" fmla="*/ 0 w 1244600"/>
              <a:gd name="connsiteY4" fmla="*/ 0 h 6874934"/>
              <a:gd name="connsiteX0" fmla="*/ 0 w 1253067"/>
              <a:gd name="connsiteY0" fmla="*/ 0 h 6874934"/>
              <a:gd name="connsiteX1" fmla="*/ 1117600 w 1253067"/>
              <a:gd name="connsiteY1" fmla="*/ 6866467 h 6874934"/>
              <a:gd name="connsiteX2" fmla="*/ 1244600 w 1253067"/>
              <a:gd name="connsiteY2" fmla="*/ 6874934 h 6874934"/>
              <a:gd name="connsiteX3" fmla="*/ 1253067 w 1253067"/>
              <a:gd name="connsiteY3" fmla="*/ 0 h 6874934"/>
              <a:gd name="connsiteX4" fmla="*/ 0 w 1253067"/>
              <a:gd name="connsiteY4" fmla="*/ 0 h 6874934"/>
              <a:gd name="connsiteX0" fmla="*/ 0 w 1270244"/>
              <a:gd name="connsiteY0" fmla="*/ 0 h 6866467"/>
              <a:gd name="connsiteX1" fmla="*/ 1117600 w 1270244"/>
              <a:gd name="connsiteY1" fmla="*/ 6866467 h 6866467"/>
              <a:gd name="connsiteX2" fmla="*/ 1270000 w 1270244"/>
              <a:gd name="connsiteY2" fmla="*/ 6866467 h 6866467"/>
              <a:gd name="connsiteX3" fmla="*/ 1253067 w 1270244"/>
              <a:gd name="connsiteY3" fmla="*/ 0 h 6866467"/>
              <a:gd name="connsiteX4" fmla="*/ 0 w 1270244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270244" h="6866467">
                <a:moveTo>
                  <a:pt x="0" y="0"/>
                </a:moveTo>
                <a:lnTo>
                  <a:pt x="1117600" y="6866467"/>
                </a:lnTo>
                <a:lnTo>
                  <a:pt x="1270000" y="6866467"/>
                </a:lnTo>
                <a:cubicBezTo>
                  <a:pt x="1272822" y="4574822"/>
                  <a:pt x="1250245" y="2291645"/>
                  <a:pt x="1253067" y="0"/>
                </a:cubicBezTo>
                <a:lnTo>
                  <a:pt x="0" y="0"/>
                </a:lnTo>
                <a:close/>
              </a:path>
            </a:pathLst>
          </a:custGeom>
          <a:solidFill>
            <a:schemeClr val="accent2">
              <a:lumMod val="75000"/>
              <a:alpha val="82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38" name="Freeform 37"/>
          <p:cNvSpPr/>
          <p:nvPr/>
        </p:nvSpPr>
        <p:spPr>
          <a:xfrm>
            <a:off x="8068764" y="4893733"/>
            <a:ext cx="1094086" cy="1964267"/>
          </a:xfrm>
          <a:custGeom>
            <a:avLst/>
            <a:gdLst>
              <a:gd name="connsiteX0" fmla="*/ 0 w 1820333"/>
              <a:gd name="connsiteY0" fmla="*/ 3268133 h 3268133"/>
              <a:gd name="connsiteX1" fmla="*/ 1811866 w 1820333"/>
              <a:gd name="connsiteY1" fmla="*/ 0 h 3268133"/>
              <a:gd name="connsiteX2" fmla="*/ 1820333 w 1820333"/>
              <a:gd name="connsiteY2" fmla="*/ 3259666 h 3268133"/>
              <a:gd name="connsiteX3" fmla="*/ 0 w 1820333"/>
              <a:gd name="connsiteY3" fmla="*/ 3268133 h 326813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820333" h="3268133">
                <a:moveTo>
                  <a:pt x="0" y="3268133"/>
                </a:moveTo>
                <a:lnTo>
                  <a:pt x="1811866" y="0"/>
                </a:lnTo>
                <a:cubicBezTo>
                  <a:pt x="1814688" y="1086555"/>
                  <a:pt x="1817511" y="2173111"/>
                  <a:pt x="1820333" y="3259666"/>
                </a:cubicBezTo>
                <a:lnTo>
                  <a:pt x="0" y="3268133"/>
                </a:lnTo>
                <a:close/>
              </a:path>
            </a:pathLst>
          </a:custGeom>
          <a:solidFill>
            <a:schemeClr val="accent1">
              <a:lumMod val="75000"/>
              <a:alpha val="66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15848" y="609600"/>
            <a:ext cx="6341465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09598" y="4527448"/>
            <a:ext cx="6347715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223496E-8335-4FF1-981D-A20F9079BE2B}" type="datetime1">
              <a:rPr lang="en-US" smtClean="0"/>
              <a:pPr/>
              <a:t>11/16/2012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Front Desk Training, Operations Department</a:t>
            </a: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96F51D-2C1D-45EF-B0F1-9969BBDBEE5F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609597" y="4013200"/>
            <a:ext cx="6347716" cy="514248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accent1"/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131203790"/>
      </p:ext>
    </p:extLst>
  </p:cSld>
  <p:clrMapOvr>
    <a:masterClrMapping/>
  </p:clrMapOvr>
  <p:hf sldNum="0" hdr="0"/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" name="Freeform 16"/>
          <p:cNvSpPr/>
          <p:nvPr/>
        </p:nvSpPr>
        <p:spPr>
          <a:xfrm>
            <a:off x="-8467" y="4013200"/>
            <a:ext cx="457200" cy="2853267"/>
          </a:xfrm>
          <a:custGeom>
            <a:avLst/>
            <a:gdLst>
              <a:gd name="connsiteX0" fmla="*/ 0 w 457200"/>
              <a:gd name="connsiteY0" fmla="*/ 0 h 2853267"/>
              <a:gd name="connsiteX1" fmla="*/ 457200 w 457200"/>
              <a:gd name="connsiteY1" fmla="*/ 2853267 h 2853267"/>
              <a:gd name="connsiteX2" fmla="*/ 0 w 457200"/>
              <a:gd name="connsiteY2" fmla="*/ 2844800 h 2853267"/>
              <a:gd name="connsiteX3" fmla="*/ 0 w 457200"/>
              <a:gd name="connsiteY3" fmla="*/ 0 h 28532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457200" h="2853267">
                <a:moveTo>
                  <a:pt x="0" y="0"/>
                </a:moveTo>
                <a:lnTo>
                  <a:pt x="457200" y="2853267"/>
                </a:lnTo>
                <a:lnTo>
                  <a:pt x="0" y="2844800"/>
                </a:lnTo>
                <a:cubicBezTo>
                  <a:pt x="2822" y="1905000"/>
                  <a:pt x="5645" y="965200"/>
                  <a:pt x="0" y="0"/>
                </a:cubicBezTo>
                <a:close/>
              </a:path>
            </a:pathLst>
          </a:custGeom>
          <a:solidFill>
            <a:schemeClr val="accent1">
              <a:alpha val="7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lvl="0" algn="ctr"/>
            <a:endParaRPr lang="en-US"/>
          </a:p>
        </p:txBody>
      </p:sp>
      <p:cxnSp>
        <p:nvCxnSpPr>
          <p:cNvPr id="28" name="Straight Connector 27"/>
          <p:cNvCxnSpPr/>
          <p:nvPr/>
        </p:nvCxnSpPr>
        <p:spPr>
          <a:xfrm flipV="1">
            <a:off x="5130830" y="4175605"/>
            <a:ext cx="4022475" cy="2682396"/>
          </a:xfrm>
          <a:prstGeom prst="line">
            <a:avLst/>
          </a:prstGeom>
          <a:ln w="9525">
            <a:solidFill>
              <a:schemeClr val="accent1">
                <a:alpha val="70000"/>
              </a:schemeClr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29" name="Straight Connector 28"/>
          <p:cNvCxnSpPr/>
          <p:nvPr/>
        </p:nvCxnSpPr>
        <p:spPr>
          <a:xfrm>
            <a:off x="7042707" y="0"/>
            <a:ext cx="1219200" cy="6858000"/>
          </a:xfrm>
          <a:prstGeom prst="line">
            <a:avLst/>
          </a:prstGeom>
          <a:ln w="9525">
            <a:solidFill>
              <a:schemeClr val="accent1">
                <a:alpha val="70000"/>
              </a:schemeClr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30" name="Freeform 29"/>
          <p:cNvSpPr/>
          <p:nvPr/>
        </p:nvSpPr>
        <p:spPr>
          <a:xfrm>
            <a:off x="6891896" y="1"/>
            <a:ext cx="2269442" cy="6866466"/>
          </a:xfrm>
          <a:custGeom>
            <a:avLst/>
            <a:gdLst>
              <a:gd name="connsiteX0" fmla="*/ 2023534 w 3005667"/>
              <a:gd name="connsiteY0" fmla="*/ 8467 h 6866467"/>
              <a:gd name="connsiteX1" fmla="*/ 0 w 3005667"/>
              <a:gd name="connsiteY1" fmla="*/ 6866467 h 6866467"/>
              <a:gd name="connsiteX2" fmla="*/ 2997200 w 3005667"/>
              <a:gd name="connsiteY2" fmla="*/ 6858000 h 6866467"/>
              <a:gd name="connsiteX3" fmla="*/ 3005667 w 3005667"/>
              <a:gd name="connsiteY3" fmla="*/ 0 h 6866467"/>
              <a:gd name="connsiteX4" fmla="*/ 2023534 w 3005667"/>
              <a:gd name="connsiteY4" fmla="*/ 8467 h 6866467"/>
              <a:gd name="connsiteX0" fmla="*/ 2023534 w 2997208"/>
              <a:gd name="connsiteY0" fmla="*/ 0 h 6858000"/>
              <a:gd name="connsiteX1" fmla="*/ 0 w 2997208"/>
              <a:gd name="connsiteY1" fmla="*/ 6858000 h 6858000"/>
              <a:gd name="connsiteX2" fmla="*/ 2997200 w 2997208"/>
              <a:gd name="connsiteY2" fmla="*/ 6849533 h 6858000"/>
              <a:gd name="connsiteX3" fmla="*/ 2260600 w 2997208"/>
              <a:gd name="connsiteY3" fmla="*/ 8466 h 6858000"/>
              <a:gd name="connsiteX4" fmla="*/ 2023534 w 2997208"/>
              <a:gd name="connsiteY4" fmla="*/ 0 h 6858000"/>
              <a:gd name="connsiteX0" fmla="*/ 2023534 w 2269442"/>
              <a:gd name="connsiteY0" fmla="*/ 0 h 6866466"/>
              <a:gd name="connsiteX1" fmla="*/ 0 w 2269442"/>
              <a:gd name="connsiteY1" fmla="*/ 6858000 h 6866466"/>
              <a:gd name="connsiteX2" fmla="*/ 2269067 w 2269442"/>
              <a:gd name="connsiteY2" fmla="*/ 6866466 h 6866466"/>
              <a:gd name="connsiteX3" fmla="*/ 2260600 w 2269442"/>
              <a:gd name="connsiteY3" fmla="*/ 8466 h 6866466"/>
              <a:gd name="connsiteX4" fmla="*/ 2023534 w 2269442"/>
              <a:gd name="connsiteY4" fmla="*/ 0 h 686646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2269442" h="6866466">
                <a:moveTo>
                  <a:pt x="2023534" y="0"/>
                </a:moveTo>
                <a:lnTo>
                  <a:pt x="0" y="6858000"/>
                </a:lnTo>
                <a:lnTo>
                  <a:pt x="2269067" y="6866466"/>
                </a:lnTo>
                <a:cubicBezTo>
                  <a:pt x="2271889" y="4580466"/>
                  <a:pt x="2257778" y="2294466"/>
                  <a:pt x="2260600" y="8466"/>
                </a:cubicBezTo>
                <a:lnTo>
                  <a:pt x="2023534" y="0"/>
                </a:lnTo>
                <a:close/>
              </a:path>
            </a:pathLst>
          </a:custGeom>
          <a:solidFill>
            <a:schemeClr val="accent1">
              <a:alpha val="36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1" name="Freeform 30"/>
          <p:cNvSpPr/>
          <p:nvPr/>
        </p:nvSpPr>
        <p:spPr>
          <a:xfrm>
            <a:off x="7205158" y="-8467"/>
            <a:ext cx="1948147" cy="6866467"/>
          </a:xfrm>
          <a:custGeom>
            <a:avLst/>
            <a:gdLst>
              <a:gd name="connsiteX0" fmla="*/ 0 w 2590800"/>
              <a:gd name="connsiteY0" fmla="*/ 0 h 6866467"/>
              <a:gd name="connsiteX1" fmla="*/ 1202267 w 2590800"/>
              <a:gd name="connsiteY1" fmla="*/ 6866467 h 6866467"/>
              <a:gd name="connsiteX2" fmla="*/ 2590800 w 2590800"/>
              <a:gd name="connsiteY2" fmla="*/ 6866467 h 6866467"/>
              <a:gd name="connsiteX3" fmla="*/ 2582333 w 2590800"/>
              <a:gd name="connsiteY3" fmla="*/ 0 h 6866467"/>
              <a:gd name="connsiteX4" fmla="*/ 0 w 2590800"/>
              <a:gd name="connsiteY4" fmla="*/ 0 h 6866467"/>
              <a:gd name="connsiteX0" fmla="*/ 0 w 2590800"/>
              <a:gd name="connsiteY0" fmla="*/ 0 h 6866467"/>
              <a:gd name="connsiteX1" fmla="*/ 1202267 w 2590800"/>
              <a:gd name="connsiteY1" fmla="*/ 6866467 h 6866467"/>
              <a:gd name="connsiteX2" fmla="*/ 2590800 w 2590800"/>
              <a:gd name="connsiteY2" fmla="*/ 6866467 h 6866467"/>
              <a:gd name="connsiteX3" fmla="*/ 1947333 w 2590800"/>
              <a:gd name="connsiteY3" fmla="*/ 0 h 6866467"/>
              <a:gd name="connsiteX4" fmla="*/ 0 w 2590800"/>
              <a:gd name="connsiteY4" fmla="*/ 0 h 6866467"/>
              <a:gd name="connsiteX0" fmla="*/ 0 w 1948147"/>
              <a:gd name="connsiteY0" fmla="*/ 0 h 6866467"/>
              <a:gd name="connsiteX1" fmla="*/ 1202267 w 1948147"/>
              <a:gd name="connsiteY1" fmla="*/ 6866467 h 6866467"/>
              <a:gd name="connsiteX2" fmla="*/ 1947333 w 1948147"/>
              <a:gd name="connsiteY2" fmla="*/ 6866467 h 6866467"/>
              <a:gd name="connsiteX3" fmla="*/ 1947333 w 1948147"/>
              <a:gd name="connsiteY3" fmla="*/ 0 h 6866467"/>
              <a:gd name="connsiteX4" fmla="*/ 0 w 1948147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948147" h="6866467">
                <a:moveTo>
                  <a:pt x="0" y="0"/>
                </a:moveTo>
                <a:lnTo>
                  <a:pt x="1202267" y="6866467"/>
                </a:lnTo>
                <a:lnTo>
                  <a:pt x="1947333" y="6866467"/>
                </a:lnTo>
                <a:cubicBezTo>
                  <a:pt x="1944511" y="4577645"/>
                  <a:pt x="1950155" y="2288822"/>
                  <a:pt x="1947333" y="0"/>
                </a:cubicBezTo>
                <a:lnTo>
                  <a:pt x="0" y="0"/>
                </a:lnTo>
                <a:close/>
              </a:path>
            </a:pathLst>
          </a:custGeom>
          <a:solidFill>
            <a:schemeClr val="accent1">
              <a:alpha val="2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2" name="Freeform 31"/>
          <p:cNvSpPr/>
          <p:nvPr/>
        </p:nvSpPr>
        <p:spPr>
          <a:xfrm>
            <a:off x="6637896" y="3920066"/>
            <a:ext cx="2513565" cy="2937933"/>
          </a:xfrm>
          <a:custGeom>
            <a:avLst/>
            <a:gdLst>
              <a:gd name="connsiteX0" fmla="*/ 0 w 3259667"/>
              <a:gd name="connsiteY0" fmla="*/ 3810000 h 3810000"/>
              <a:gd name="connsiteX1" fmla="*/ 3251200 w 3259667"/>
              <a:gd name="connsiteY1" fmla="*/ 0 h 3810000"/>
              <a:gd name="connsiteX2" fmla="*/ 3259667 w 3259667"/>
              <a:gd name="connsiteY2" fmla="*/ 3810000 h 3810000"/>
              <a:gd name="connsiteX3" fmla="*/ 0 w 3259667"/>
              <a:gd name="connsiteY3" fmla="*/ 3810000 h 3810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259667" h="3810000">
                <a:moveTo>
                  <a:pt x="0" y="3810000"/>
                </a:moveTo>
                <a:lnTo>
                  <a:pt x="3251200" y="0"/>
                </a:lnTo>
                <a:cubicBezTo>
                  <a:pt x="3254022" y="1270000"/>
                  <a:pt x="3256845" y="2540000"/>
                  <a:pt x="3259667" y="3810000"/>
                </a:cubicBezTo>
                <a:lnTo>
                  <a:pt x="0" y="3810000"/>
                </a:lnTo>
                <a:close/>
              </a:path>
            </a:pathLst>
          </a:custGeom>
          <a:solidFill>
            <a:schemeClr val="accent1">
              <a:lumMod val="75000"/>
              <a:alpha val="66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3" name="Freeform 32"/>
          <p:cNvSpPr/>
          <p:nvPr/>
        </p:nvSpPr>
        <p:spPr>
          <a:xfrm>
            <a:off x="7010429" y="-8467"/>
            <a:ext cx="2142876" cy="6866467"/>
          </a:xfrm>
          <a:custGeom>
            <a:avLst/>
            <a:gdLst>
              <a:gd name="connsiteX0" fmla="*/ 0 w 2853267"/>
              <a:gd name="connsiteY0" fmla="*/ 0 h 6866467"/>
              <a:gd name="connsiteX1" fmla="*/ 2472267 w 2853267"/>
              <a:gd name="connsiteY1" fmla="*/ 6866467 h 6866467"/>
              <a:gd name="connsiteX2" fmla="*/ 2853267 w 2853267"/>
              <a:gd name="connsiteY2" fmla="*/ 6858000 h 6866467"/>
              <a:gd name="connsiteX3" fmla="*/ 2853267 w 2853267"/>
              <a:gd name="connsiteY3" fmla="*/ 0 h 6866467"/>
              <a:gd name="connsiteX4" fmla="*/ 0 w 2853267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2853267" h="6866467">
                <a:moveTo>
                  <a:pt x="0" y="0"/>
                </a:moveTo>
                <a:lnTo>
                  <a:pt x="2472267" y="6866467"/>
                </a:lnTo>
                <a:lnTo>
                  <a:pt x="2853267" y="6858000"/>
                </a:lnTo>
                <a:lnTo>
                  <a:pt x="2853267" y="0"/>
                </a:lnTo>
                <a:lnTo>
                  <a:pt x="0" y="0"/>
                </a:lnTo>
                <a:close/>
              </a:path>
            </a:pathLst>
          </a:custGeom>
          <a:solidFill>
            <a:schemeClr val="accent1">
              <a:lumMod val="75000"/>
              <a:alpha val="5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4" name="Freeform 33"/>
          <p:cNvSpPr/>
          <p:nvPr/>
        </p:nvSpPr>
        <p:spPr>
          <a:xfrm>
            <a:off x="8295776" y="-8467"/>
            <a:ext cx="857530" cy="6866467"/>
          </a:xfrm>
          <a:custGeom>
            <a:avLst/>
            <a:gdLst>
              <a:gd name="connsiteX0" fmla="*/ 1016000 w 1286933"/>
              <a:gd name="connsiteY0" fmla="*/ 0 h 6866467"/>
              <a:gd name="connsiteX1" fmla="*/ 0 w 1286933"/>
              <a:gd name="connsiteY1" fmla="*/ 6866467 h 6866467"/>
              <a:gd name="connsiteX2" fmla="*/ 1286933 w 1286933"/>
              <a:gd name="connsiteY2" fmla="*/ 6866467 h 6866467"/>
              <a:gd name="connsiteX3" fmla="*/ 1278466 w 1286933"/>
              <a:gd name="connsiteY3" fmla="*/ 0 h 6866467"/>
              <a:gd name="connsiteX4" fmla="*/ 1016000 w 1286933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286933" h="6866467">
                <a:moveTo>
                  <a:pt x="1016000" y="0"/>
                </a:moveTo>
                <a:lnTo>
                  <a:pt x="0" y="6866467"/>
                </a:lnTo>
                <a:lnTo>
                  <a:pt x="1286933" y="6866467"/>
                </a:lnTo>
                <a:cubicBezTo>
                  <a:pt x="1284111" y="4577645"/>
                  <a:pt x="1281288" y="2288822"/>
                  <a:pt x="1278466" y="0"/>
                </a:cubicBezTo>
                <a:lnTo>
                  <a:pt x="1016000" y="0"/>
                </a:lnTo>
                <a:close/>
              </a:path>
            </a:pathLst>
          </a:custGeom>
          <a:solidFill>
            <a:schemeClr val="accent2">
              <a:alpha val="7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5" name="Freeform 34"/>
          <p:cNvSpPr/>
          <p:nvPr/>
        </p:nvSpPr>
        <p:spPr>
          <a:xfrm>
            <a:off x="8094165" y="-8468"/>
            <a:ext cx="1066770" cy="6866467"/>
          </a:xfrm>
          <a:custGeom>
            <a:avLst/>
            <a:gdLst>
              <a:gd name="connsiteX0" fmla="*/ 0 w 1244600"/>
              <a:gd name="connsiteY0" fmla="*/ 0 h 6874934"/>
              <a:gd name="connsiteX1" fmla="*/ 1117600 w 1244600"/>
              <a:gd name="connsiteY1" fmla="*/ 6866467 h 6874934"/>
              <a:gd name="connsiteX2" fmla="*/ 1244600 w 1244600"/>
              <a:gd name="connsiteY2" fmla="*/ 6874934 h 6874934"/>
              <a:gd name="connsiteX3" fmla="*/ 1236134 w 1244600"/>
              <a:gd name="connsiteY3" fmla="*/ 0 h 6874934"/>
              <a:gd name="connsiteX4" fmla="*/ 0 w 1244600"/>
              <a:gd name="connsiteY4" fmla="*/ 0 h 6874934"/>
              <a:gd name="connsiteX0" fmla="*/ 0 w 1253067"/>
              <a:gd name="connsiteY0" fmla="*/ 0 h 6874934"/>
              <a:gd name="connsiteX1" fmla="*/ 1117600 w 1253067"/>
              <a:gd name="connsiteY1" fmla="*/ 6866467 h 6874934"/>
              <a:gd name="connsiteX2" fmla="*/ 1244600 w 1253067"/>
              <a:gd name="connsiteY2" fmla="*/ 6874934 h 6874934"/>
              <a:gd name="connsiteX3" fmla="*/ 1253067 w 1253067"/>
              <a:gd name="connsiteY3" fmla="*/ 0 h 6874934"/>
              <a:gd name="connsiteX4" fmla="*/ 0 w 1253067"/>
              <a:gd name="connsiteY4" fmla="*/ 0 h 6874934"/>
              <a:gd name="connsiteX0" fmla="*/ 0 w 1270244"/>
              <a:gd name="connsiteY0" fmla="*/ 0 h 6866467"/>
              <a:gd name="connsiteX1" fmla="*/ 1117600 w 1270244"/>
              <a:gd name="connsiteY1" fmla="*/ 6866467 h 6866467"/>
              <a:gd name="connsiteX2" fmla="*/ 1270000 w 1270244"/>
              <a:gd name="connsiteY2" fmla="*/ 6866467 h 6866467"/>
              <a:gd name="connsiteX3" fmla="*/ 1253067 w 1270244"/>
              <a:gd name="connsiteY3" fmla="*/ 0 h 6866467"/>
              <a:gd name="connsiteX4" fmla="*/ 0 w 1270244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270244" h="6866467">
                <a:moveTo>
                  <a:pt x="0" y="0"/>
                </a:moveTo>
                <a:lnTo>
                  <a:pt x="1117600" y="6866467"/>
                </a:lnTo>
                <a:lnTo>
                  <a:pt x="1270000" y="6866467"/>
                </a:lnTo>
                <a:cubicBezTo>
                  <a:pt x="1272822" y="4574822"/>
                  <a:pt x="1250245" y="2291645"/>
                  <a:pt x="1253067" y="0"/>
                </a:cubicBezTo>
                <a:lnTo>
                  <a:pt x="0" y="0"/>
                </a:lnTo>
                <a:close/>
              </a:path>
            </a:pathLst>
          </a:custGeom>
          <a:solidFill>
            <a:schemeClr val="accent2">
              <a:lumMod val="75000"/>
              <a:alpha val="82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36" name="Freeform 35"/>
          <p:cNvSpPr/>
          <p:nvPr/>
        </p:nvSpPr>
        <p:spPr>
          <a:xfrm>
            <a:off x="8068764" y="4893733"/>
            <a:ext cx="1094086" cy="1964267"/>
          </a:xfrm>
          <a:custGeom>
            <a:avLst/>
            <a:gdLst>
              <a:gd name="connsiteX0" fmla="*/ 0 w 1820333"/>
              <a:gd name="connsiteY0" fmla="*/ 3268133 h 3268133"/>
              <a:gd name="connsiteX1" fmla="*/ 1811866 w 1820333"/>
              <a:gd name="connsiteY1" fmla="*/ 0 h 3268133"/>
              <a:gd name="connsiteX2" fmla="*/ 1820333 w 1820333"/>
              <a:gd name="connsiteY2" fmla="*/ 3259666 h 3268133"/>
              <a:gd name="connsiteX3" fmla="*/ 0 w 1820333"/>
              <a:gd name="connsiteY3" fmla="*/ 3268133 h 326813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820333" h="3268133">
                <a:moveTo>
                  <a:pt x="0" y="3268133"/>
                </a:moveTo>
                <a:lnTo>
                  <a:pt x="1811866" y="0"/>
                </a:lnTo>
                <a:cubicBezTo>
                  <a:pt x="1814688" y="1086555"/>
                  <a:pt x="1817511" y="2173111"/>
                  <a:pt x="1820333" y="3259666"/>
                </a:cubicBezTo>
                <a:lnTo>
                  <a:pt x="0" y="3268133"/>
                </a:lnTo>
                <a:close/>
              </a:path>
            </a:pathLst>
          </a:custGeom>
          <a:solidFill>
            <a:schemeClr val="accent1">
              <a:lumMod val="75000"/>
              <a:alpha val="66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 anchor="b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D50992B-6359-47DF-8E30-EA6097AC4850}" type="datetime1">
              <a:rPr lang="en-US" smtClean="0"/>
              <a:pPr/>
              <a:t>11/16/2012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Front Desk Training, Operations Department</a:t>
            </a: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423A499-6293-46E9-93CD-359069005C76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19570143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" name="Freeform 17"/>
          <p:cNvSpPr/>
          <p:nvPr/>
        </p:nvSpPr>
        <p:spPr>
          <a:xfrm>
            <a:off x="-8467" y="4013200"/>
            <a:ext cx="457200" cy="2853267"/>
          </a:xfrm>
          <a:custGeom>
            <a:avLst/>
            <a:gdLst>
              <a:gd name="connsiteX0" fmla="*/ 0 w 457200"/>
              <a:gd name="connsiteY0" fmla="*/ 0 h 2853267"/>
              <a:gd name="connsiteX1" fmla="*/ 457200 w 457200"/>
              <a:gd name="connsiteY1" fmla="*/ 2853267 h 2853267"/>
              <a:gd name="connsiteX2" fmla="*/ 0 w 457200"/>
              <a:gd name="connsiteY2" fmla="*/ 2844800 h 2853267"/>
              <a:gd name="connsiteX3" fmla="*/ 0 w 457200"/>
              <a:gd name="connsiteY3" fmla="*/ 0 h 28532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457200" h="2853267">
                <a:moveTo>
                  <a:pt x="0" y="0"/>
                </a:moveTo>
                <a:lnTo>
                  <a:pt x="457200" y="2853267"/>
                </a:lnTo>
                <a:lnTo>
                  <a:pt x="0" y="2844800"/>
                </a:lnTo>
                <a:cubicBezTo>
                  <a:pt x="2822" y="1905000"/>
                  <a:pt x="5645" y="965200"/>
                  <a:pt x="0" y="0"/>
                </a:cubicBezTo>
                <a:close/>
              </a:path>
            </a:pathLst>
          </a:custGeom>
          <a:solidFill>
            <a:schemeClr val="accent1">
              <a:alpha val="7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lvl="0" algn="ctr"/>
            <a:endParaRPr lang="en-US"/>
          </a:p>
        </p:txBody>
      </p:sp>
      <p:cxnSp>
        <p:nvCxnSpPr>
          <p:cNvPr id="28" name="Straight Connector 27"/>
          <p:cNvCxnSpPr/>
          <p:nvPr/>
        </p:nvCxnSpPr>
        <p:spPr>
          <a:xfrm flipV="1">
            <a:off x="5130830" y="4175605"/>
            <a:ext cx="4022475" cy="2682396"/>
          </a:xfrm>
          <a:prstGeom prst="line">
            <a:avLst/>
          </a:prstGeom>
          <a:ln w="9525">
            <a:solidFill>
              <a:schemeClr val="accent1">
                <a:alpha val="70000"/>
              </a:schemeClr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29" name="Straight Connector 28"/>
          <p:cNvCxnSpPr/>
          <p:nvPr/>
        </p:nvCxnSpPr>
        <p:spPr>
          <a:xfrm>
            <a:off x="7042707" y="0"/>
            <a:ext cx="1219200" cy="6858000"/>
          </a:xfrm>
          <a:prstGeom prst="line">
            <a:avLst/>
          </a:prstGeom>
          <a:ln w="9525">
            <a:solidFill>
              <a:schemeClr val="accent1">
                <a:alpha val="70000"/>
              </a:schemeClr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30" name="Freeform 29"/>
          <p:cNvSpPr/>
          <p:nvPr/>
        </p:nvSpPr>
        <p:spPr>
          <a:xfrm>
            <a:off x="6891896" y="1"/>
            <a:ext cx="2269442" cy="6866466"/>
          </a:xfrm>
          <a:custGeom>
            <a:avLst/>
            <a:gdLst>
              <a:gd name="connsiteX0" fmla="*/ 2023534 w 3005667"/>
              <a:gd name="connsiteY0" fmla="*/ 8467 h 6866467"/>
              <a:gd name="connsiteX1" fmla="*/ 0 w 3005667"/>
              <a:gd name="connsiteY1" fmla="*/ 6866467 h 6866467"/>
              <a:gd name="connsiteX2" fmla="*/ 2997200 w 3005667"/>
              <a:gd name="connsiteY2" fmla="*/ 6858000 h 6866467"/>
              <a:gd name="connsiteX3" fmla="*/ 3005667 w 3005667"/>
              <a:gd name="connsiteY3" fmla="*/ 0 h 6866467"/>
              <a:gd name="connsiteX4" fmla="*/ 2023534 w 3005667"/>
              <a:gd name="connsiteY4" fmla="*/ 8467 h 6866467"/>
              <a:gd name="connsiteX0" fmla="*/ 2023534 w 2997208"/>
              <a:gd name="connsiteY0" fmla="*/ 0 h 6858000"/>
              <a:gd name="connsiteX1" fmla="*/ 0 w 2997208"/>
              <a:gd name="connsiteY1" fmla="*/ 6858000 h 6858000"/>
              <a:gd name="connsiteX2" fmla="*/ 2997200 w 2997208"/>
              <a:gd name="connsiteY2" fmla="*/ 6849533 h 6858000"/>
              <a:gd name="connsiteX3" fmla="*/ 2260600 w 2997208"/>
              <a:gd name="connsiteY3" fmla="*/ 8466 h 6858000"/>
              <a:gd name="connsiteX4" fmla="*/ 2023534 w 2997208"/>
              <a:gd name="connsiteY4" fmla="*/ 0 h 6858000"/>
              <a:gd name="connsiteX0" fmla="*/ 2023534 w 2269442"/>
              <a:gd name="connsiteY0" fmla="*/ 0 h 6866466"/>
              <a:gd name="connsiteX1" fmla="*/ 0 w 2269442"/>
              <a:gd name="connsiteY1" fmla="*/ 6858000 h 6866466"/>
              <a:gd name="connsiteX2" fmla="*/ 2269067 w 2269442"/>
              <a:gd name="connsiteY2" fmla="*/ 6866466 h 6866466"/>
              <a:gd name="connsiteX3" fmla="*/ 2260600 w 2269442"/>
              <a:gd name="connsiteY3" fmla="*/ 8466 h 6866466"/>
              <a:gd name="connsiteX4" fmla="*/ 2023534 w 2269442"/>
              <a:gd name="connsiteY4" fmla="*/ 0 h 686646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2269442" h="6866466">
                <a:moveTo>
                  <a:pt x="2023534" y="0"/>
                </a:moveTo>
                <a:lnTo>
                  <a:pt x="0" y="6858000"/>
                </a:lnTo>
                <a:lnTo>
                  <a:pt x="2269067" y="6866466"/>
                </a:lnTo>
                <a:cubicBezTo>
                  <a:pt x="2271889" y="4580466"/>
                  <a:pt x="2257778" y="2294466"/>
                  <a:pt x="2260600" y="8466"/>
                </a:cubicBezTo>
                <a:lnTo>
                  <a:pt x="2023534" y="0"/>
                </a:lnTo>
                <a:close/>
              </a:path>
            </a:pathLst>
          </a:custGeom>
          <a:solidFill>
            <a:schemeClr val="accent1">
              <a:alpha val="36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1" name="Freeform 30"/>
          <p:cNvSpPr/>
          <p:nvPr/>
        </p:nvSpPr>
        <p:spPr>
          <a:xfrm>
            <a:off x="7205158" y="-8467"/>
            <a:ext cx="1948147" cy="6866467"/>
          </a:xfrm>
          <a:custGeom>
            <a:avLst/>
            <a:gdLst>
              <a:gd name="connsiteX0" fmla="*/ 0 w 2590800"/>
              <a:gd name="connsiteY0" fmla="*/ 0 h 6866467"/>
              <a:gd name="connsiteX1" fmla="*/ 1202267 w 2590800"/>
              <a:gd name="connsiteY1" fmla="*/ 6866467 h 6866467"/>
              <a:gd name="connsiteX2" fmla="*/ 2590800 w 2590800"/>
              <a:gd name="connsiteY2" fmla="*/ 6866467 h 6866467"/>
              <a:gd name="connsiteX3" fmla="*/ 2582333 w 2590800"/>
              <a:gd name="connsiteY3" fmla="*/ 0 h 6866467"/>
              <a:gd name="connsiteX4" fmla="*/ 0 w 2590800"/>
              <a:gd name="connsiteY4" fmla="*/ 0 h 6866467"/>
              <a:gd name="connsiteX0" fmla="*/ 0 w 2590800"/>
              <a:gd name="connsiteY0" fmla="*/ 0 h 6866467"/>
              <a:gd name="connsiteX1" fmla="*/ 1202267 w 2590800"/>
              <a:gd name="connsiteY1" fmla="*/ 6866467 h 6866467"/>
              <a:gd name="connsiteX2" fmla="*/ 2590800 w 2590800"/>
              <a:gd name="connsiteY2" fmla="*/ 6866467 h 6866467"/>
              <a:gd name="connsiteX3" fmla="*/ 1947333 w 2590800"/>
              <a:gd name="connsiteY3" fmla="*/ 0 h 6866467"/>
              <a:gd name="connsiteX4" fmla="*/ 0 w 2590800"/>
              <a:gd name="connsiteY4" fmla="*/ 0 h 6866467"/>
              <a:gd name="connsiteX0" fmla="*/ 0 w 1948147"/>
              <a:gd name="connsiteY0" fmla="*/ 0 h 6866467"/>
              <a:gd name="connsiteX1" fmla="*/ 1202267 w 1948147"/>
              <a:gd name="connsiteY1" fmla="*/ 6866467 h 6866467"/>
              <a:gd name="connsiteX2" fmla="*/ 1947333 w 1948147"/>
              <a:gd name="connsiteY2" fmla="*/ 6866467 h 6866467"/>
              <a:gd name="connsiteX3" fmla="*/ 1947333 w 1948147"/>
              <a:gd name="connsiteY3" fmla="*/ 0 h 6866467"/>
              <a:gd name="connsiteX4" fmla="*/ 0 w 1948147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948147" h="6866467">
                <a:moveTo>
                  <a:pt x="0" y="0"/>
                </a:moveTo>
                <a:lnTo>
                  <a:pt x="1202267" y="6866467"/>
                </a:lnTo>
                <a:lnTo>
                  <a:pt x="1947333" y="6866467"/>
                </a:lnTo>
                <a:cubicBezTo>
                  <a:pt x="1944511" y="4577645"/>
                  <a:pt x="1950155" y="2288822"/>
                  <a:pt x="1947333" y="0"/>
                </a:cubicBezTo>
                <a:lnTo>
                  <a:pt x="0" y="0"/>
                </a:lnTo>
                <a:close/>
              </a:path>
            </a:pathLst>
          </a:custGeom>
          <a:solidFill>
            <a:schemeClr val="accent1">
              <a:alpha val="2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2" name="Freeform 31"/>
          <p:cNvSpPr/>
          <p:nvPr/>
        </p:nvSpPr>
        <p:spPr>
          <a:xfrm>
            <a:off x="6637896" y="3920066"/>
            <a:ext cx="2513565" cy="2937933"/>
          </a:xfrm>
          <a:custGeom>
            <a:avLst/>
            <a:gdLst>
              <a:gd name="connsiteX0" fmla="*/ 0 w 3259667"/>
              <a:gd name="connsiteY0" fmla="*/ 3810000 h 3810000"/>
              <a:gd name="connsiteX1" fmla="*/ 3251200 w 3259667"/>
              <a:gd name="connsiteY1" fmla="*/ 0 h 3810000"/>
              <a:gd name="connsiteX2" fmla="*/ 3259667 w 3259667"/>
              <a:gd name="connsiteY2" fmla="*/ 3810000 h 3810000"/>
              <a:gd name="connsiteX3" fmla="*/ 0 w 3259667"/>
              <a:gd name="connsiteY3" fmla="*/ 3810000 h 3810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259667" h="3810000">
                <a:moveTo>
                  <a:pt x="0" y="3810000"/>
                </a:moveTo>
                <a:lnTo>
                  <a:pt x="3251200" y="0"/>
                </a:lnTo>
                <a:cubicBezTo>
                  <a:pt x="3254022" y="1270000"/>
                  <a:pt x="3256845" y="2540000"/>
                  <a:pt x="3259667" y="3810000"/>
                </a:cubicBezTo>
                <a:lnTo>
                  <a:pt x="0" y="3810000"/>
                </a:lnTo>
                <a:close/>
              </a:path>
            </a:pathLst>
          </a:custGeom>
          <a:solidFill>
            <a:schemeClr val="accent1">
              <a:lumMod val="75000"/>
              <a:alpha val="66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3" name="Freeform 32"/>
          <p:cNvSpPr/>
          <p:nvPr/>
        </p:nvSpPr>
        <p:spPr>
          <a:xfrm>
            <a:off x="7010429" y="-8467"/>
            <a:ext cx="2142876" cy="6866467"/>
          </a:xfrm>
          <a:custGeom>
            <a:avLst/>
            <a:gdLst>
              <a:gd name="connsiteX0" fmla="*/ 0 w 2853267"/>
              <a:gd name="connsiteY0" fmla="*/ 0 h 6866467"/>
              <a:gd name="connsiteX1" fmla="*/ 2472267 w 2853267"/>
              <a:gd name="connsiteY1" fmla="*/ 6866467 h 6866467"/>
              <a:gd name="connsiteX2" fmla="*/ 2853267 w 2853267"/>
              <a:gd name="connsiteY2" fmla="*/ 6858000 h 6866467"/>
              <a:gd name="connsiteX3" fmla="*/ 2853267 w 2853267"/>
              <a:gd name="connsiteY3" fmla="*/ 0 h 6866467"/>
              <a:gd name="connsiteX4" fmla="*/ 0 w 2853267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2853267" h="6866467">
                <a:moveTo>
                  <a:pt x="0" y="0"/>
                </a:moveTo>
                <a:lnTo>
                  <a:pt x="2472267" y="6866467"/>
                </a:lnTo>
                <a:lnTo>
                  <a:pt x="2853267" y="6858000"/>
                </a:lnTo>
                <a:lnTo>
                  <a:pt x="2853267" y="0"/>
                </a:lnTo>
                <a:lnTo>
                  <a:pt x="0" y="0"/>
                </a:lnTo>
                <a:close/>
              </a:path>
            </a:pathLst>
          </a:custGeom>
          <a:solidFill>
            <a:schemeClr val="accent1">
              <a:lumMod val="75000"/>
              <a:alpha val="5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4" name="Freeform 33"/>
          <p:cNvSpPr/>
          <p:nvPr/>
        </p:nvSpPr>
        <p:spPr>
          <a:xfrm>
            <a:off x="8295776" y="-8467"/>
            <a:ext cx="857530" cy="6866467"/>
          </a:xfrm>
          <a:custGeom>
            <a:avLst/>
            <a:gdLst>
              <a:gd name="connsiteX0" fmla="*/ 1016000 w 1286933"/>
              <a:gd name="connsiteY0" fmla="*/ 0 h 6866467"/>
              <a:gd name="connsiteX1" fmla="*/ 0 w 1286933"/>
              <a:gd name="connsiteY1" fmla="*/ 6866467 h 6866467"/>
              <a:gd name="connsiteX2" fmla="*/ 1286933 w 1286933"/>
              <a:gd name="connsiteY2" fmla="*/ 6866467 h 6866467"/>
              <a:gd name="connsiteX3" fmla="*/ 1278466 w 1286933"/>
              <a:gd name="connsiteY3" fmla="*/ 0 h 6866467"/>
              <a:gd name="connsiteX4" fmla="*/ 1016000 w 1286933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286933" h="6866467">
                <a:moveTo>
                  <a:pt x="1016000" y="0"/>
                </a:moveTo>
                <a:lnTo>
                  <a:pt x="0" y="6866467"/>
                </a:lnTo>
                <a:lnTo>
                  <a:pt x="1286933" y="6866467"/>
                </a:lnTo>
                <a:cubicBezTo>
                  <a:pt x="1284111" y="4577645"/>
                  <a:pt x="1281288" y="2288822"/>
                  <a:pt x="1278466" y="0"/>
                </a:cubicBezTo>
                <a:lnTo>
                  <a:pt x="1016000" y="0"/>
                </a:lnTo>
                <a:close/>
              </a:path>
            </a:pathLst>
          </a:custGeom>
          <a:solidFill>
            <a:schemeClr val="accent2">
              <a:alpha val="7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5" name="Freeform 34"/>
          <p:cNvSpPr/>
          <p:nvPr/>
        </p:nvSpPr>
        <p:spPr>
          <a:xfrm>
            <a:off x="8094165" y="-8468"/>
            <a:ext cx="1066770" cy="6866467"/>
          </a:xfrm>
          <a:custGeom>
            <a:avLst/>
            <a:gdLst>
              <a:gd name="connsiteX0" fmla="*/ 0 w 1244600"/>
              <a:gd name="connsiteY0" fmla="*/ 0 h 6874934"/>
              <a:gd name="connsiteX1" fmla="*/ 1117600 w 1244600"/>
              <a:gd name="connsiteY1" fmla="*/ 6866467 h 6874934"/>
              <a:gd name="connsiteX2" fmla="*/ 1244600 w 1244600"/>
              <a:gd name="connsiteY2" fmla="*/ 6874934 h 6874934"/>
              <a:gd name="connsiteX3" fmla="*/ 1236134 w 1244600"/>
              <a:gd name="connsiteY3" fmla="*/ 0 h 6874934"/>
              <a:gd name="connsiteX4" fmla="*/ 0 w 1244600"/>
              <a:gd name="connsiteY4" fmla="*/ 0 h 6874934"/>
              <a:gd name="connsiteX0" fmla="*/ 0 w 1253067"/>
              <a:gd name="connsiteY0" fmla="*/ 0 h 6874934"/>
              <a:gd name="connsiteX1" fmla="*/ 1117600 w 1253067"/>
              <a:gd name="connsiteY1" fmla="*/ 6866467 h 6874934"/>
              <a:gd name="connsiteX2" fmla="*/ 1244600 w 1253067"/>
              <a:gd name="connsiteY2" fmla="*/ 6874934 h 6874934"/>
              <a:gd name="connsiteX3" fmla="*/ 1253067 w 1253067"/>
              <a:gd name="connsiteY3" fmla="*/ 0 h 6874934"/>
              <a:gd name="connsiteX4" fmla="*/ 0 w 1253067"/>
              <a:gd name="connsiteY4" fmla="*/ 0 h 6874934"/>
              <a:gd name="connsiteX0" fmla="*/ 0 w 1270244"/>
              <a:gd name="connsiteY0" fmla="*/ 0 h 6866467"/>
              <a:gd name="connsiteX1" fmla="*/ 1117600 w 1270244"/>
              <a:gd name="connsiteY1" fmla="*/ 6866467 h 6866467"/>
              <a:gd name="connsiteX2" fmla="*/ 1270000 w 1270244"/>
              <a:gd name="connsiteY2" fmla="*/ 6866467 h 6866467"/>
              <a:gd name="connsiteX3" fmla="*/ 1253067 w 1270244"/>
              <a:gd name="connsiteY3" fmla="*/ 0 h 6866467"/>
              <a:gd name="connsiteX4" fmla="*/ 0 w 1270244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270244" h="6866467">
                <a:moveTo>
                  <a:pt x="0" y="0"/>
                </a:moveTo>
                <a:lnTo>
                  <a:pt x="1117600" y="6866467"/>
                </a:lnTo>
                <a:lnTo>
                  <a:pt x="1270000" y="6866467"/>
                </a:lnTo>
                <a:cubicBezTo>
                  <a:pt x="1272822" y="4574822"/>
                  <a:pt x="1250245" y="2291645"/>
                  <a:pt x="1253067" y="0"/>
                </a:cubicBezTo>
                <a:lnTo>
                  <a:pt x="0" y="0"/>
                </a:lnTo>
                <a:close/>
              </a:path>
            </a:pathLst>
          </a:custGeom>
          <a:solidFill>
            <a:schemeClr val="accent2">
              <a:lumMod val="75000"/>
              <a:alpha val="82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36" name="Freeform 35"/>
          <p:cNvSpPr/>
          <p:nvPr/>
        </p:nvSpPr>
        <p:spPr>
          <a:xfrm>
            <a:off x="8068764" y="4893733"/>
            <a:ext cx="1094086" cy="1964267"/>
          </a:xfrm>
          <a:custGeom>
            <a:avLst/>
            <a:gdLst>
              <a:gd name="connsiteX0" fmla="*/ 0 w 1820333"/>
              <a:gd name="connsiteY0" fmla="*/ 3268133 h 3268133"/>
              <a:gd name="connsiteX1" fmla="*/ 1811866 w 1820333"/>
              <a:gd name="connsiteY1" fmla="*/ 0 h 3268133"/>
              <a:gd name="connsiteX2" fmla="*/ 1820333 w 1820333"/>
              <a:gd name="connsiteY2" fmla="*/ 3259666 h 3268133"/>
              <a:gd name="connsiteX3" fmla="*/ 0 w 1820333"/>
              <a:gd name="connsiteY3" fmla="*/ 3268133 h 326813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820333" h="3268133">
                <a:moveTo>
                  <a:pt x="0" y="3268133"/>
                </a:moveTo>
                <a:lnTo>
                  <a:pt x="1811866" y="0"/>
                </a:lnTo>
                <a:cubicBezTo>
                  <a:pt x="1814688" y="1086555"/>
                  <a:pt x="1817511" y="2173111"/>
                  <a:pt x="1820333" y="3259666"/>
                </a:cubicBezTo>
                <a:lnTo>
                  <a:pt x="0" y="3268133"/>
                </a:lnTo>
                <a:close/>
              </a:path>
            </a:pathLst>
          </a:custGeom>
          <a:solidFill>
            <a:schemeClr val="accent1">
              <a:lumMod val="75000"/>
              <a:alpha val="66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5977312" y="609600"/>
            <a:ext cx="978812" cy="5251451"/>
          </a:xfrm>
        </p:spPr>
        <p:txBody>
          <a:bodyPr vert="eaVert" anchor="ctr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09599" y="609600"/>
            <a:ext cx="5195026" cy="5431762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385909C-09D2-4BBD-AF03-F9B04855DD5C}" type="datetime1">
              <a:rPr lang="en-US" smtClean="0"/>
              <a:pPr/>
              <a:t>11/16/2012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Front Desk Training, Operations Department</a:t>
            </a: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E6B0766-DE0E-4E07-A324-FE52C712BD70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5911866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7" name="Freeform 26"/>
          <p:cNvSpPr/>
          <p:nvPr/>
        </p:nvSpPr>
        <p:spPr>
          <a:xfrm>
            <a:off x="-8467" y="4013200"/>
            <a:ext cx="457200" cy="2853267"/>
          </a:xfrm>
          <a:custGeom>
            <a:avLst/>
            <a:gdLst>
              <a:gd name="connsiteX0" fmla="*/ 0 w 457200"/>
              <a:gd name="connsiteY0" fmla="*/ 0 h 2853267"/>
              <a:gd name="connsiteX1" fmla="*/ 457200 w 457200"/>
              <a:gd name="connsiteY1" fmla="*/ 2853267 h 2853267"/>
              <a:gd name="connsiteX2" fmla="*/ 0 w 457200"/>
              <a:gd name="connsiteY2" fmla="*/ 2844800 h 2853267"/>
              <a:gd name="connsiteX3" fmla="*/ 0 w 457200"/>
              <a:gd name="connsiteY3" fmla="*/ 0 h 28532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457200" h="2853267">
                <a:moveTo>
                  <a:pt x="0" y="0"/>
                </a:moveTo>
                <a:lnTo>
                  <a:pt x="457200" y="2853267"/>
                </a:lnTo>
                <a:lnTo>
                  <a:pt x="0" y="2844800"/>
                </a:lnTo>
                <a:cubicBezTo>
                  <a:pt x="2822" y="1905000"/>
                  <a:pt x="5645" y="965200"/>
                  <a:pt x="0" y="0"/>
                </a:cubicBezTo>
                <a:close/>
              </a:path>
            </a:pathLst>
          </a:custGeom>
          <a:solidFill>
            <a:schemeClr val="accent1">
              <a:alpha val="7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lvl="0" algn="ctr"/>
            <a:endParaRPr lang="en-US"/>
          </a:p>
        </p:txBody>
      </p:sp>
      <p:cxnSp>
        <p:nvCxnSpPr>
          <p:cNvPr id="17" name="Straight Connector 16"/>
          <p:cNvCxnSpPr/>
          <p:nvPr/>
        </p:nvCxnSpPr>
        <p:spPr>
          <a:xfrm flipV="1">
            <a:off x="5130830" y="4175605"/>
            <a:ext cx="4022475" cy="2682396"/>
          </a:xfrm>
          <a:prstGeom prst="line">
            <a:avLst/>
          </a:prstGeom>
          <a:ln w="9525">
            <a:solidFill>
              <a:schemeClr val="accent1">
                <a:alpha val="70000"/>
              </a:schemeClr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9" name="Straight Connector 18"/>
          <p:cNvCxnSpPr/>
          <p:nvPr/>
        </p:nvCxnSpPr>
        <p:spPr>
          <a:xfrm>
            <a:off x="7042707" y="0"/>
            <a:ext cx="1219200" cy="6858000"/>
          </a:xfrm>
          <a:prstGeom prst="line">
            <a:avLst/>
          </a:prstGeom>
          <a:ln w="9525">
            <a:solidFill>
              <a:schemeClr val="accent1">
                <a:alpha val="70000"/>
              </a:schemeClr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20" name="Freeform 19"/>
          <p:cNvSpPr/>
          <p:nvPr/>
        </p:nvSpPr>
        <p:spPr>
          <a:xfrm>
            <a:off x="6891896" y="1"/>
            <a:ext cx="2269442" cy="6866466"/>
          </a:xfrm>
          <a:custGeom>
            <a:avLst/>
            <a:gdLst>
              <a:gd name="connsiteX0" fmla="*/ 2023534 w 3005667"/>
              <a:gd name="connsiteY0" fmla="*/ 8467 h 6866467"/>
              <a:gd name="connsiteX1" fmla="*/ 0 w 3005667"/>
              <a:gd name="connsiteY1" fmla="*/ 6866467 h 6866467"/>
              <a:gd name="connsiteX2" fmla="*/ 2997200 w 3005667"/>
              <a:gd name="connsiteY2" fmla="*/ 6858000 h 6866467"/>
              <a:gd name="connsiteX3" fmla="*/ 3005667 w 3005667"/>
              <a:gd name="connsiteY3" fmla="*/ 0 h 6866467"/>
              <a:gd name="connsiteX4" fmla="*/ 2023534 w 3005667"/>
              <a:gd name="connsiteY4" fmla="*/ 8467 h 6866467"/>
              <a:gd name="connsiteX0" fmla="*/ 2023534 w 2997208"/>
              <a:gd name="connsiteY0" fmla="*/ 0 h 6858000"/>
              <a:gd name="connsiteX1" fmla="*/ 0 w 2997208"/>
              <a:gd name="connsiteY1" fmla="*/ 6858000 h 6858000"/>
              <a:gd name="connsiteX2" fmla="*/ 2997200 w 2997208"/>
              <a:gd name="connsiteY2" fmla="*/ 6849533 h 6858000"/>
              <a:gd name="connsiteX3" fmla="*/ 2260600 w 2997208"/>
              <a:gd name="connsiteY3" fmla="*/ 8466 h 6858000"/>
              <a:gd name="connsiteX4" fmla="*/ 2023534 w 2997208"/>
              <a:gd name="connsiteY4" fmla="*/ 0 h 6858000"/>
              <a:gd name="connsiteX0" fmla="*/ 2023534 w 2269442"/>
              <a:gd name="connsiteY0" fmla="*/ 0 h 6866466"/>
              <a:gd name="connsiteX1" fmla="*/ 0 w 2269442"/>
              <a:gd name="connsiteY1" fmla="*/ 6858000 h 6866466"/>
              <a:gd name="connsiteX2" fmla="*/ 2269067 w 2269442"/>
              <a:gd name="connsiteY2" fmla="*/ 6866466 h 6866466"/>
              <a:gd name="connsiteX3" fmla="*/ 2260600 w 2269442"/>
              <a:gd name="connsiteY3" fmla="*/ 8466 h 6866466"/>
              <a:gd name="connsiteX4" fmla="*/ 2023534 w 2269442"/>
              <a:gd name="connsiteY4" fmla="*/ 0 h 686646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2269442" h="6866466">
                <a:moveTo>
                  <a:pt x="2023534" y="0"/>
                </a:moveTo>
                <a:lnTo>
                  <a:pt x="0" y="6858000"/>
                </a:lnTo>
                <a:lnTo>
                  <a:pt x="2269067" y="6866466"/>
                </a:lnTo>
                <a:cubicBezTo>
                  <a:pt x="2271889" y="4580466"/>
                  <a:pt x="2257778" y="2294466"/>
                  <a:pt x="2260600" y="8466"/>
                </a:cubicBezTo>
                <a:lnTo>
                  <a:pt x="2023534" y="0"/>
                </a:lnTo>
                <a:close/>
              </a:path>
            </a:pathLst>
          </a:custGeom>
          <a:solidFill>
            <a:schemeClr val="accent1">
              <a:alpha val="36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1" name="Freeform 20"/>
          <p:cNvSpPr/>
          <p:nvPr/>
        </p:nvSpPr>
        <p:spPr>
          <a:xfrm>
            <a:off x="7205158" y="-8467"/>
            <a:ext cx="1948147" cy="6866467"/>
          </a:xfrm>
          <a:custGeom>
            <a:avLst/>
            <a:gdLst>
              <a:gd name="connsiteX0" fmla="*/ 0 w 2590800"/>
              <a:gd name="connsiteY0" fmla="*/ 0 h 6866467"/>
              <a:gd name="connsiteX1" fmla="*/ 1202267 w 2590800"/>
              <a:gd name="connsiteY1" fmla="*/ 6866467 h 6866467"/>
              <a:gd name="connsiteX2" fmla="*/ 2590800 w 2590800"/>
              <a:gd name="connsiteY2" fmla="*/ 6866467 h 6866467"/>
              <a:gd name="connsiteX3" fmla="*/ 2582333 w 2590800"/>
              <a:gd name="connsiteY3" fmla="*/ 0 h 6866467"/>
              <a:gd name="connsiteX4" fmla="*/ 0 w 2590800"/>
              <a:gd name="connsiteY4" fmla="*/ 0 h 6866467"/>
              <a:gd name="connsiteX0" fmla="*/ 0 w 2590800"/>
              <a:gd name="connsiteY0" fmla="*/ 0 h 6866467"/>
              <a:gd name="connsiteX1" fmla="*/ 1202267 w 2590800"/>
              <a:gd name="connsiteY1" fmla="*/ 6866467 h 6866467"/>
              <a:gd name="connsiteX2" fmla="*/ 2590800 w 2590800"/>
              <a:gd name="connsiteY2" fmla="*/ 6866467 h 6866467"/>
              <a:gd name="connsiteX3" fmla="*/ 1947333 w 2590800"/>
              <a:gd name="connsiteY3" fmla="*/ 0 h 6866467"/>
              <a:gd name="connsiteX4" fmla="*/ 0 w 2590800"/>
              <a:gd name="connsiteY4" fmla="*/ 0 h 6866467"/>
              <a:gd name="connsiteX0" fmla="*/ 0 w 1948147"/>
              <a:gd name="connsiteY0" fmla="*/ 0 h 6866467"/>
              <a:gd name="connsiteX1" fmla="*/ 1202267 w 1948147"/>
              <a:gd name="connsiteY1" fmla="*/ 6866467 h 6866467"/>
              <a:gd name="connsiteX2" fmla="*/ 1947333 w 1948147"/>
              <a:gd name="connsiteY2" fmla="*/ 6866467 h 6866467"/>
              <a:gd name="connsiteX3" fmla="*/ 1947333 w 1948147"/>
              <a:gd name="connsiteY3" fmla="*/ 0 h 6866467"/>
              <a:gd name="connsiteX4" fmla="*/ 0 w 1948147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948147" h="6866467">
                <a:moveTo>
                  <a:pt x="0" y="0"/>
                </a:moveTo>
                <a:lnTo>
                  <a:pt x="1202267" y="6866467"/>
                </a:lnTo>
                <a:lnTo>
                  <a:pt x="1947333" y="6866467"/>
                </a:lnTo>
                <a:cubicBezTo>
                  <a:pt x="1944511" y="4577645"/>
                  <a:pt x="1950155" y="2288822"/>
                  <a:pt x="1947333" y="0"/>
                </a:cubicBezTo>
                <a:lnTo>
                  <a:pt x="0" y="0"/>
                </a:lnTo>
                <a:close/>
              </a:path>
            </a:pathLst>
          </a:custGeom>
          <a:solidFill>
            <a:schemeClr val="accent1">
              <a:alpha val="2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2" name="Freeform 21"/>
          <p:cNvSpPr/>
          <p:nvPr/>
        </p:nvSpPr>
        <p:spPr>
          <a:xfrm>
            <a:off x="6637896" y="3920066"/>
            <a:ext cx="2513565" cy="2937933"/>
          </a:xfrm>
          <a:custGeom>
            <a:avLst/>
            <a:gdLst>
              <a:gd name="connsiteX0" fmla="*/ 0 w 3259667"/>
              <a:gd name="connsiteY0" fmla="*/ 3810000 h 3810000"/>
              <a:gd name="connsiteX1" fmla="*/ 3251200 w 3259667"/>
              <a:gd name="connsiteY1" fmla="*/ 0 h 3810000"/>
              <a:gd name="connsiteX2" fmla="*/ 3259667 w 3259667"/>
              <a:gd name="connsiteY2" fmla="*/ 3810000 h 3810000"/>
              <a:gd name="connsiteX3" fmla="*/ 0 w 3259667"/>
              <a:gd name="connsiteY3" fmla="*/ 3810000 h 3810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259667" h="3810000">
                <a:moveTo>
                  <a:pt x="0" y="3810000"/>
                </a:moveTo>
                <a:lnTo>
                  <a:pt x="3251200" y="0"/>
                </a:lnTo>
                <a:cubicBezTo>
                  <a:pt x="3254022" y="1270000"/>
                  <a:pt x="3256845" y="2540000"/>
                  <a:pt x="3259667" y="3810000"/>
                </a:cubicBezTo>
                <a:lnTo>
                  <a:pt x="0" y="3810000"/>
                </a:lnTo>
                <a:close/>
              </a:path>
            </a:pathLst>
          </a:custGeom>
          <a:solidFill>
            <a:schemeClr val="accent1">
              <a:lumMod val="75000"/>
              <a:alpha val="66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3" name="Freeform 22"/>
          <p:cNvSpPr/>
          <p:nvPr/>
        </p:nvSpPr>
        <p:spPr>
          <a:xfrm>
            <a:off x="7010429" y="-8467"/>
            <a:ext cx="2142876" cy="6866467"/>
          </a:xfrm>
          <a:custGeom>
            <a:avLst/>
            <a:gdLst>
              <a:gd name="connsiteX0" fmla="*/ 0 w 2853267"/>
              <a:gd name="connsiteY0" fmla="*/ 0 h 6866467"/>
              <a:gd name="connsiteX1" fmla="*/ 2472267 w 2853267"/>
              <a:gd name="connsiteY1" fmla="*/ 6866467 h 6866467"/>
              <a:gd name="connsiteX2" fmla="*/ 2853267 w 2853267"/>
              <a:gd name="connsiteY2" fmla="*/ 6858000 h 6866467"/>
              <a:gd name="connsiteX3" fmla="*/ 2853267 w 2853267"/>
              <a:gd name="connsiteY3" fmla="*/ 0 h 6866467"/>
              <a:gd name="connsiteX4" fmla="*/ 0 w 2853267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2853267" h="6866467">
                <a:moveTo>
                  <a:pt x="0" y="0"/>
                </a:moveTo>
                <a:lnTo>
                  <a:pt x="2472267" y="6866467"/>
                </a:lnTo>
                <a:lnTo>
                  <a:pt x="2853267" y="6858000"/>
                </a:lnTo>
                <a:lnTo>
                  <a:pt x="2853267" y="0"/>
                </a:lnTo>
                <a:lnTo>
                  <a:pt x="0" y="0"/>
                </a:lnTo>
                <a:close/>
              </a:path>
            </a:pathLst>
          </a:custGeom>
          <a:solidFill>
            <a:schemeClr val="accent1">
              <a:lumMod val="75000"/>
              <a:alpha val="5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4" name="Freeform 23"/>
          <p:cNvSpPr/>
          <p:nvPr/>
        </p:nvSpPr>
        <p:spPr>
          <a:xfrm>
            <a:off x="8295776" y="-8467"/>
            <a:ext cx="857530" cy="6866467"/>
          </a:xfrm>
          <a:custGeom>
            <a:avLst/>
            <a:gdLst>
              <a:gd name="connsiteX0" fmla="*/ 1016000 w 1286933"/>
              <a:gd name="connsiteY0" fmla="*/ 0 h 6866467"/>
              <a:gd name="connsiteX1" fmla="*/ 0 w 1286933"/>
              <a:gd name="connsiteY1" fmla="*/ 6866467 h 6866467"/>
              <a:gd name="connsiteX2" fmla="*/ 1286933 w 1286933"/>
              <a:gd name="connsiteY2" fmla="*/ 6866467 h 6866467"/>
              <a:gd name="connsiteX3" fmla="*/ 1278466 w 1286933"/>
              <a:gd name="connsiteY3" fmla="*/ 0 h 6866467"/>
              <a:gd name="connsiteX4" fmla="*/ 1016000 w 1286933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286933" h="6866467">
                <a:moveTo>
                  <a:pt x="1016000" y="0"/>
                </a:moveTo>
                <a:lnTo>
                  <a:pt x="0" y="6866467"/>
                </a:lnTo>
                <a:lnTo>
                  <a:pt x="1286933" y="6866467"/>
                </a:lnTo>
                <a:cubicBezTo>
                  <a:pt x="1284111" y="4577645"/>
                  <a:pt x="1281288" y="2288822"/>
                  <a:pt x="1278466" y="0"/>
                </a:cubicBezTo>
                <a:lnTo>
                  <a:pt x="1016000" y="0"/>
                </a:lnTo>
                <a:close/>
              </a:path>
            </a:pathLst>
          </a:custGeom>
          <a:solidFill>
            <a:schemeClr val="accent2">
              <a:alpha val="7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5" name="Freeform 24"/>
          <p:cNvSpPr/>
          <p:nvPr/>
        </p:nvSpPr>
        <p:spPr>
          <a:xfrm>
            <a:off x="8094165" y="-8468"/>
            <a:ext cx="1066770" cy="6866467"/>
          </a:xfrm>
          <a:custGeom>
            <a:avLst/>
            <a:gdLst>
              <a:gd name="connsiteX0" fmla="*/ 0 w 1244600"/>
              <a:gd name="connsiteY0" fmla="*/ 0 h 6874934"/>
              <a:gd name="connsiteX1" fmla="*/ 1117600 w 1244600"/>
              <a:gd name="connsiteY1" fmla="*/ 6866467 h 6874934"/>
              <a:gd name="connsiteX2" fmla="*/ 1244600 w 1244600"/>
              <a:gd name="connsiteY2" fmla="*/ 6874934 h 6874934"/>
              <a:gd name="connsiteX3" fmla="*/ 1236134 w 1244600"/>
              <a:gd name="connsiteY3" fmla="*/ 0 h 6874934"/>
              <a:gd name="connsiteX4" fmla="*/ 0 w 1244600"/>
              <a:gd name="connsiteY4" fmla="*/ 0 h 6874934"/>
              <a:gd name="connsiteX0" fmla="*/ 0 w 1253067"/>
              <a:gd name="connsiteY0" fmla="*/ 0 h 6874934"/>
              <a:gd name="connsiteX1" fmla="*/ 1117600 w 1253067"/>
              <a:gd name="connsiteY1" fmla="*/ 6866467 h 6874934"/>
              <a:gd name="connsiteX2" fmla="*/ 1244600 w 1253067"/>
              <a:gd name="connsiteY2" fmla="*/ 6874934 h 6874934"/>
              <a:gd name="connsiteX3" fmla="*/ 1253067 w 1253067"/>
              <a:gd name="connsiteY3" fmla="*/ 0 h 6874934"/>
              <a:gd name="connsiteX4" fmla="*/ 0 w 1253067"/>
              <a:gd name="connsiteY4" fmla="*/ 0 h 6874934"/>
              <a:gd name="connsiteX0" fmla="*/ 0 w 1270244"/>
              <a:gd name="connsiteY0" fmla="*/ 0 h 6866467"/>
              <a:gd name="connsiteX1" fmla="*/ 1117600 w 1270244"/>
              <a:gd name="connsiteY1" fmla="*/ 6866467 h 6866467"/>
              <a:gd name="connsiteX2" fmla="*/ 1270000 w 1270244"/>
              <a:gd name="connsiteY2" fmla="*/ 6866467 h 6866467"/>
              <a:gd name="connsiteX3" fmla="*/ 1253067 w 1270244"/>
              <a:gd name="connsiteY3" fmla="*/ 0 h 6866467"/>
              <a:gd name="connsiteX4" fmla="*/ 0 w 1270244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270244" h="6866467">
                <a:moveTo>
                  <a:pt x="0" y="0"/>
                </a:moveTo>
                <a:lnTo>
                  <a:pt x="1117600" y="6866467"/>
                </a:lnTo>
                <a:lnTo>
                  <a:pt x="1270000" y="6866467"/>
                </a:lnTo>
                <a:cubicBezTo>
                  <a:pt x="1272822" y="4574822"/>
                  <a:pt x="1250245" y="2291645"/>
                  <a:pt x="1253067" y="0"/>
                </a:cubicBezTo>
                <a:lnTo>
                  <a:pt x="0" y="0"/>
                </a:lnTo>
                <a:close/>
              </a:path>
            </a:pathLst>
          </a:custGeom>
          <a:solidFill>
            <a:schemeClr val="accent2">
              <a:lumMod val="75000"/>
              <a:alpha val="82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26" name="Freeform 25"/>
          <p:cNvSpPr/>
          <p:nvPr/>
        </p:nvSpPr>
        <p:spPr>
          <a:xfrm>
            <a:off x="8068764" y="4893733"/>
            <a:ext cx="1094086" cy="1964267"/>
          </a:xfrm>
          <a:custGeom>
            <a:avLst/>
            <a:gdLst>
              <a:gd name="connsiteX0" fmla="*/ 0 w 1820333"/>
              <a:gd name="connsiteY0" fmla="*/ 3268133 h 3268133"/>
              <a:gd name="connsiteX1" fmla="*/ 1811866 w 1820333"/>
              <a:gd name="connsiteY1" fmla="*/ 0 h 3268133"/>
              <a:gd name="connsiteX2" fmla="*/ 1820333 w 1820333"/>
              <a:gd name="connsiteY2" fmla="*/ 3259666 h 3268133"/>
              <a:gd name="connsiteX3" fmla="*/ 0 w 1820333"/>
              <a:gd name="connsiteY3" fmla="*/ 3268133 h 326813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820333" h="3268133">
                <a:moveTo>
                  <a:pt x="0" y="3268133"/>
                </a:moveTo>
                <a:lnTo>
                  <a:pt x="1811866" y="0"/>
                </a:lnTo>
                <a:cubicBezTo>
                  <a:pt x="1814688" y="1086555"/>
                  <a:pt x="1817511" y="2173111"/>
                  <a:pt x="1820333" y="3259666"/>
                </a:cubicBezTo>
                <a:lnTo>
                  <a:pt x="0" y="3268133"/>
                </a:lnTo>
                <a:close/>
              </a:path>
            </a:pathLst>
          </a:custGeom>
          <a:solidFill>
            <a:schemeClr val="accent1">
              <a:lumMod val="75000"/>
              <a:alpha val="66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>
            <a:lvl1pPr>
              <a:defRPr sz="36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F8831F3-6C93-431A-96C2-CC256ACCBDD9}" type="datetime1">
              <a:rPr lang="en-US" smtClean="0"/>
              <a:pPr/>
              <a:t>11/16/2012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Front Desk Training, Operations Department</a:t>
            </a: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1ACBDE5-7993-4665-B588-C63FFC191548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46953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09598" y="2700868"/>
            <a:ext cx="6347715" cy="1826581"/>
          </a:xfrm>
        </p:spPr>
        <p:txBody>
          <a:bodyPr anchor="b"/>
          <a:lstStyle>
            <a:lvl1pPr algn="l">
              <a:defRPr sz="4000" b="0" cap="none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09598" y="4527448"/>
            <a:ext cx="6347715" cy="860400"/>
          </a:xfrm>
        </p:spPr>
        <p:txBody>
          <a:bodyPr anchor="t"/>
          <a:lstStyle>
            <a:lvl1pPr marL="0" indent="0" algn="l">
              <a:buNone/>
              <a:defRPr sz="20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F240084-71E1-46DB-9F50-76C1AE4A2832}" type="datetime1">
              <a:rPr lang="en-US" smtClean="0"/>
              <a:pPr/>
              <a:t>11/16/2012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Front Desk Training, Operations Department</a:t>
            </a: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21ED17-57F2-45DA-930C-31361FFB5921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17" name="Freeform 16"/>
          <p:cNvSpPr/>
          <p:nvPr/>
        </p:nvSpPr>
        <p:spPr>
          <a:xfrm>
            <a:off x="-8467" y="4013200"/>
            <a:ext cx="457200" cy="2853267"/>
          </a:xfrm>
          <a:custGeom>
            <a:avLst/>
            <a:gdLst>
              <a:gd name="connsiteX0" fmla="*/ 0 w 457200"/>
              <a:gd name="connsiteY0" fmla="*/ 0 h 2853267"/>
              <a:gd name="connsiteX1" fmla="*/ 457200 w 457200"/>
              <a:gd name="connsiteY1" fmla="*/ 2853267 h 2853267"/>
              <a:gd name="connsiteX2" fmla="*/ 0 w 457200"/>
              <a:gd name="connsiteY2" fmla="*/ 2844800 h 2853267"/>
              <a:gd name="connsiteX3" fmla="*/ 0 w 457200"/>
              <a:gd name="connsiteY3" fmla="*/ 0 h 28532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457200" h="2853267">
                <a:moveTo>
                  <a:pt x="0" y="0"/>
                </a:moveTo>
                <a:lnTo>
                  <a:pt x="457200" y="2853267"/>
                </a:lnTo>
                <a:lnTo>
                  <a:pt x="0" y="2844800"/>
                </a:lnTo>
                <a:cubicBezTo>
                  <a:pt x="2822" y="1905000"/>
                  <a:pt x="5645" y="965200"/>
                  <a:pt x="0" y="0"/>
                </a:cubicBezTo>
                <a:close/>
              </a:path>
            </a:pathLst>
          </a:custGeom>
          <a:solidFill>
            <a:schemeClr val="accent1">
              <a:alpha val="7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lvl="0" algn="ctr"/>
            <a:endParaRPr lang="en-US"/>
          </a:p>
        </p:txBody>
      </p:sp>
      <p:cxnSp>
        <p:nvCxnSpPr>
          <p:cNvPr id="28" name="Straight Connector 27"/>
          <p:cNvCxnSpPr/>
          <p:nvPr/>
        </p:nvCxnSpPr>
        <p:spPr>
          <a:xfrm flipV="1">
            <a:off x="5130830" y="4175605"/>
            <a:ext cx="4022475" cy="2682396"/>
          </a:xfrm>
          <a:prstGeom prst="line">
            <a:avLst/>
          </a:prstGeom>
          <a:ln w="9525">
            <a:solidFill>
              <a:schemeClr val="accent1">
                <a:alpha val="70000"/>
              </a:schemeClr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29" name="Straight Connector 28"/>
          <p:cNvCxnSpPr/>
          <p:nvPr/>
        </p:nvCxnSpPr>
        <p:spPr>
          <a:xfrm>
            <a:off x="7042707" y="0"/>
            <a:ext cx="1219200" cy="6858000"/>
          </a:xfrm>
          <a:prstGeom prst="line">
            <a:avLst/>
          </a:prstGeom>
          <a:ln w="9525">
            <a:solidFill>
              <a:schemeClr val="accent1">
                <a:alpha val="70000"/>
              </a:schemeClr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30" name="Freeform 29"/>
          <p:cNvSpPr/>
          <p:nvPr/>
        </p:nvSpPr>
        <p:spPr>
          <a:xfrm>
            <a:off x="6891896" y="1"/>
            <a:ext cx="2269442" cy="6866466"/>
          </a:xfrm>
          <a:custGeom>
            <a:avLst/>
            <a:gdLst>
              <a:gd name="connsiteX0" fmla="*/ 2023534 w 3005667"/>
              <a:gd name="connsiteY0" fmla="*/ 8467 h 6866467"/>
              <a:gd name="connsiteX1" fmla="*/ 0 w 3005667"/>
              <a:gd name="connsiteY1" fmla="*/ 6866467 h 6866467"/>
              <a:gd name="connsiteX2" fmla="*/ 2997200 w 3005667"/>
              <a:gd name="connsiteY2" fmla="*/ 6858000 h 6866467"/>
              <a:gd name="connsiteX3" fmla="*/ 3005667 w 3005667"/>
              <a:gd name="connsiteY3" fmla="*/ 0 h 6866467"/>
              <a:gd name="connsiteX4" fmla="*/ 2023534 w 3005667"/>
              <a:gd name="connsiteY4" fmla="*/ 8467 h 6866467"/>
              <a:gd name="connsiteX0" fmla="*/ 2023534 w 2997208"/>
              <a:gd name="connsiteY0" fmla="*/ 0 h 6858000"/>
              <a:gd name="connsiteX1" fmla="*/ 0 w 2997208"/>
              <a:gd name="connsiteY1" fmla="*/ 6858000 h 6858000"/>
              <a:gd name="connsiteX2" fmla="*/ 2997200 w 2997208"/>
              <a:gd name="connsiteY2" fmla="*/ 6849533 h 6858000"/>
              <a:gd name="connsiteX3" fmla="*/ 2260600 w 2997208"/>
              <a:gd name="connsiteY3" fmla="*/ 8466 h 6858000"/>
              <a:gd name="connsiteX4" fmla="*/ 2023534 w 2997208"/>
              <a:gd name="connsiteY4" fmla="*/ 0 h 6858000"/>
              <a:gd name="connsiteX0" fmla="*/ 2023534 w 2269442"/>
              <a:gd name="connsiteY0" fmla="*/ 0 h 6866466"/>
              <a:gd name="connsiteX1" fmla="*/ 0 w 2269442"/>
              <a:gd name="connsiteY1" fmla="*/ 6858000 h 6866466"/>
              <a:gd name="connsiteX2" fmla="*/ 2269067 w 2269442"/>
              <a:gd name="connsiteY2" fmla="*/ 6866466 h 6866466"/>
              <a:gd name="connsiteX3" fmla="*/ 2260600 w 2269442"/>
              <a:gd name="connsiteY3" fmla="*/ 8466 h 6866466"/>
              <a:gd name="connsiteX4" fmla="*/ 2023534 w 2269442"/>
              <a:gd name="connsiteY4" fmla="*/ 0 h 686646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2269442" h="6866466">
                <a:moveTo>
                  <a:pt x="2023534" y="0"/>
                </a:moveTo>
                <a:lnTo>
                  <a:pt x="0" y="6858000"/>
                </a:lnTo>
                <a:lnTo>
                  <a:pt x="2269067" y="6866466"/>
                </a:lnTo>
                <a:cubicBezTo>
                  <a:pt x="2271889" y="4580466"/>
                  <a:pt x="2257778" y="2294466"/>
                  <a:pt x="2260600" y="8466"/>
                </a:cubicBezTo>
                <a:lnTo>
                  <a:pt x="2023534" y="0"/>
                </a:lnTo>
                <a:close/>
              </a:path>
            </a:pathLst>
          </a:custGeom>
          <a:solidFill>
            <a:schemeClr val="accent1">
              <a:alpha val="36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1" name="Freeform 30"/>
          <p:cNvSpPr/>
          <p:nvPr/>
        </p:nvSpPr>
        <p:spPr>
          <a:xfrm>
            <a:off x="7205158" y="-8467"/>
            <a:ext cx="1948147" cy="6866467"/>
          </a:xfrm>
          <a:custGeom>
            <a:avLst/>
            <a:gdLst>
              <a:gd name="connsiteX0" fmla="*/ 0 w 2590800"/>
              <a:gd name="connsiteY0" fmla="*/ 0 h 6866467"/>
              <a:gd name="connsiteX1" fmla="*/ 1202267 w 2590800"/>
              <a:gd name="connsiteY1" fmla="*/ 6866467 h 6866467"/>
              <a:gd name="connsiteX2" fmla="*/ 2590800 w 2590800"/>
              <a:gd name="connsiteY2" fmla="*/ 6866467 h 6866467"/>
              <a:gd name="connsiteX3" fmla="*/ 2582333 w 2590800"/>
              <a:gd name="connsiteY3" fmla="*/ 0 h 6866467"/>
              <a:gd name="connsiteX4" fmla="*/ 0 w 2590800"/>
              <a:gd name="connsiteY4" fmla="*/ 0 h 6866467"/>
              <a:gd name="connsiteX0" fmla="*/ 0 w 2590800"/>
              <a:gd name="connsiteY0" fmla="*/ 0 h 6866467"/>
              <a:gd name="connsiteX1" fmla="*/ 1202267 w 2590800"/>
              <a:gd name="connsiteY1" fmla="*/ 6866467 h 6866467"/>
              <a:gd name="connsiteX2" fmla="*/ 2590800 w 2590800"/>
              <a:gd name="connsiteY2" fmla="*/ 6866467 h 6866467"/>
              <a:gd name="connsiteX3" fmla="*/ 1947333 w 2590800"/>
              <a:gd name="connsiteY3" fmla="*/ 0 h 6866467"/>
              <a:gd name="connsiteX4" fmla="*/ 0 w 2590800"/>
              <a:gd name="connsiteY4" fmla="*/ 0 h 6866467"/>
              <a:gd name="connsiteX0" fmla="*/ 0 w 1948147"/>
              <a:gd name="connsiteY0" fmla="*/ 0 h 6866467"/>
              <a:gd name="connsiteX1" fmla="*/ 1202267 w 1948147"/>
              <a:gd name="connsiteY1" fmla="*/ 6866467 h 6866467"/>
              <a:gd name="connsiteX2" fmla="*/ 1947333 w 1948147"/>
              <a:gd name="connsiteY2" fmla="*/ 6866467 h 6866467"/>
              <a:gd name="connsiteX3" fmla="*/ 1947333 w 1948147"/>
              <a:gd name="connsiteY3" fmla="*/ 0 h 6866467"/>
              <a:gd name="connsiteX4" fmla="*/ 0 w 1948147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948147" h="6866467">
                <a:moveTo>
                  <a:pt x="0" y="0"/>
                </a:moveTo>
                <a:lnTo>
                  <a:pt x="1202267" y="6866467"/>
                </a:lnTo>
                <a:lnTo>
                  <a:pt x="1947333" y="6866467"/>
                </a:lnTo>
                <a:cubicBezTo>
                  <a:pt x="1944511" y="4577645"/>
                  <a:pt x="1950155" y="2288822"/>
                  <a:pt x="1947333" y="0"/>
                </a:cubicBezTo>
                <a:lnTo>
                  <a:pt x="0" y="0"/>
                </a:lnTo>
                <a:close/>
              </a:path>
            </a:pathLst>
          </a:custGeom>
          <a:solidFill>
            <a:schemeClr val="accent1">
              <a:alpha val="2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2" name="Freeform 31"/>
          <p:cNvSpPr/>
          <p:nvPr/>
        </p:nvSpPr>
        <p:spPr>
          <a:xfrm>
            <a:off x="6637896" y="3920066"/>
            <a:ext cx="2513565" cy="2937933"/>
          </a:xfrm>
          <a:custGeom>
            <a:avLst/>
            <a:gdLst>
              <a:gd name="connsiteX0" fmla="*/ 0 w 3259667"/>
              <a:gd name="connsiteY0" fmla="*/ 3810000 h 3810000"/>
              <a:gd name="connsiteX1" fmla="*/ 3251200 w 3259667"/>
              <a:gd name="connsiteY1" fmla="*/ 0 h 3810000"/>
              <a:gd name="connsiteX2" fmla="*/ 3259667 w 3259667"/>
              <a:gd name="connsiteY2" fmla="*/ 3810000 h 3810000"/>
              <a:gd name="connsiteX3" fmla="*/ 0 w 3259667"/>
              <a:gd name="connsiteY3" fmla="*/ 3810000 h 3810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259667" h="3810000">
                <a:moveTo>
                  <a:pt x="0" y="3810000"/>
                </a:moveTo>
                <a:lnTo>
                  <a:pt x="3251200" y="0"/>
                </a:lnTo>
                <a:cubicBezTo>
                  <a:pt x="3254022" y="1270000"/>
                  <a:pt x="3256845" y="2540000"/>
                  <a:pt x="3259667" y="3810000"/>
                </a:cubicBezTo>
                <a:lnTo>
                  <a:pt x="0" y="3810000"/>
                </a:lnTo>
                <a:close/>
              </a:path>
            </a:pathLst>
          </a:custGeom>
          <a:solidFill>
            <a:schemeClr val="accent1">
              <a:lumMod val="75000"/>
              <a:alpha val="66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3" name="Freeform 32"/>
          <p:cNvSpPr/>
          <p:nvPr/>
        </p:nvSpPr>
        <p:spPr>
          <a:xfrm>
            <a:off x="7010429" y="-8467"/>
            <a:ext cx="2142876" cy="6866467"/>
          </a:xfrm>
          <a:custGeom>
            <a:avLst/>
            <a:gdLst>
              <a:gd name="connsiteX0" fmla="*/ 0 w 2853267"/>
              <a:gd name="connsiteY0" fmla="*/ 0 h 6866467"/>
              <a:gd name="connsiteX1" fmla="*/ 2472267 w 2853267"/>
              <a:gd name="connsiteY1" fmla="*/ 6866467 h 6866467"/>
              <a:gd name="connsiteX2" fmla="*/ 2853267 w 2853267"/>
              <a:gd name="connsiteY2" fmla="*/ 6858000 h 6866467"/>
              <a:gd name="connsiteX3" fmla="*/ 2853267 w 2853267"/>
              <a:gd name="connsiteY3" fmla="*/ 0 h 6866467"/>
              <a:gd name="connsiteX4" fmla="*/ 0 w 2853267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2853267" h="6866467">
                <a:moveTo>
                  <a:pt x="0" y="0"/>
                </a:moveTo>
                <a:lnTo>
                  <a:pt x="2472267" y="6866467"/>
                </a:lnTo>
                <a:lnTo>
                  <a:pt x="2853267" y="6858000"/>
                </a:lnTo>
                <a:lnTo>
                  <a:pt x="2853267" y="0"/>
                </a:lnTo>
                <a:lnTo>
                  <a:pt x="0" y="0"/>
                </a:lnTo>
                <a:close/>
              </a:path>
            </a:pathLst>
          </a:custGeom>
          <a:solidFill>
            <a:schemeClr val="accent1">
              <a:lumMod val="75000"/>
              <a:alpha val="5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4" name="Freeform 33"/>
          <p:cNvSpPr/>
          <p:nvPr/>
        </p:nvSpPr>
        <p:spPr>
          <a:xfrm>
            <a:off x="8295776" y="-8467"/>
            <a:ext cx="857530" cy="6866467"/>
          </a:xfrm>
          <a:custGeom>
            <a:avLst/>
            <a:gdLst>
              <a:gd name="connsiteX0" fmla="*/ 1016000 w 1286933"/>
              <a:gd name="connsiteY0" fmla="*/ 0 h 6866467"/>
              <a:gd name="connsiteX1" fmla="*/ 0 w 1286933"/>
              <a:gd name="connsiteY1" fmla="*/ 6866467 h 6866467"/>
              <a:gd name="connsiteX2" fmla="*/ 1286933 w 1286933"/>
              <a:gd name="connsiteY2" fmla="*/ 6866467 h 6866467"/>
              <a:gd name="connsiteX3" fmla="*/ 1278466 w 1286933"/>
              <a:gd name="connsiteY3" fmla="*/ 0 h 6866467"/>
              <a:gd name="connsiteX4" fmla="*/ 1016000 w 1286933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286933" h="6866467">
                <a:moveTo>
                  <a:pt x="1016000" y="0"/>
                </a:moveTo>
                <a:lnTo>
                  <a:pt x="0" y="6866467"/>
                </a:lnTo>
                <a:lnTo>
                  <a:pt x="1286933" y="6866467"/>
                </a:lnTo>
                <a:cubicBezTo>
                  <a:pt x="1284111" y="4577645"/>
                  <a:pt x="1281288" y="2288822"/>
                  <a:pt x="1278466" y="0"/>
                </a:cubicBezTo>
                <a:lnTo>
                  <a:pt x="1016000" y="0"/>
                </a:lnTo>
                <a:close/>
              </a:path>
            </a:pathLst>
          </a:custGeom>
          <a:solidFill>
            <a:schemeClr val="accent2">
              <a:alpha val="7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5" name="Freeform 34"/>
          <p:cNvSpPr/>
          <p:nvPr/>
        </p:nvSpPr>
        <p:spPr>
          <a:xfrm>
            <a:off x="8094165" y="-8468"/>
            <a:ext cx="1066770" cy="6866467"/>
          </a:xfrm>
          <a:custGeom>
            <a:avLst/>
            <a:gdLst>
              <a:gd name="connsiteX0" fmla="*/ 0 w 1244600"/>
              <a:gd name="connsiteY0" fmla="*/ 0 h 6874934"/>
              <a:gd name="connsiteX1" fmla="*/ 1117600 w 1244600"/>
              <a:gd name="connsiteY1" fmla="*/ 6866467 h 6874934"/>
              <a:gd name="connsiteX2" fmla="*/ 1244600 w 1244600"/>
              <a:gd name="connsiteY2" fmla="*/ 6874934 h 6874934"/>
              <a:gd name="connsiteX3" fmla="*/ 1236134 w 1244600"/>
              <a:gd name="connsiteY3" fmla="*/ 0 h 6874934"/>
              <a:gd name="connsiteX4" fmla="*/ 0 w 1244600"/>
              <a:gd name="connsiteY4" fmla="*/ 0 h 6874934"/>
              <a:gd name="connsiteX0" fmla="*/ 0 w 1253067"/>
              <a:gd name="connsiteY0" fmla="*/ 0 h 6874934"/>
              <a:gd name="connsiteX1" fmla="*/ 1117600 w 1253067"/>
              <a:gd name="connsiteY1" fmla="*/ 6866467 h 6874934"/>
              <a:gd name="connsiteX2" fmla="*/ 1244600 w 1253067"/>
              <a:gd name="connsiteY2" fmla="*/ 6874934 h 6874934"/>
              <a:gd name="connsiteX3" fmla="*/ 1253067 w 1253067"/>
              <a:gd name="connsiteY3" fmla="*/ 0 h 6874934"/>
              <a:gd name="connsiteX4" fmla="*/ 0 w 1253067"/>
              <a:gd name="connsiteY4" fmla="*/ 0 h 6874934"/>
              <a:gd name="connsiteX0" fmla="*/ 0 w 1270244"/>
              <a:gd name="connsiteY0" fmla="*/ 0 h 6866467"/>
              <a:gd name="connsiteX1" fmla="*/ 1117600 w 1270244"/>
              <a:gd name="connsiteY1" fmla="*/ 6866467 h 6866467"/>
              <a:gd name="connsiteX2" fmla="*/ 1270000 w 1270244"/>
              <a:gd name="connsiteY2" fmla="*/ 6866467 h 6866467"/>
              <a:gd name="connsiteX3" fmla="*/ 1253067 w 1270244"/>
              <a:gd name="connsiteY3" fmla="*/ 0 h 6866467"/>
              <a:gd name="connsiteX4" fmla="*/ 0 w 1270244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270244" h="6866467">
                <a:moveTo>
                  <a:pt x="0" y="0"/>
                </a:moveTo>
                <a:lnTo>
                  <a:pt x="1117600" y="6866467"/>
                </a:lnTo>
                <a:lnTo>
                  <a:pt x="1270000" y="6866467"/>
                </a:lnTo>
                <a:cubicBezTo>
                  <a:pt x="1272822" y="4574822"/>
                  <a:pt x="1250245" y="2291645"/>
                  <a:pt x="1253067" y="0"/>
                </a:cubicBezTo>
                <a:lnTo>
                  <a:pt x="0" y="0"/>
                </a:lnTo>
                <a:close/>
              </a:path>
            </a:pathLst>
          </a:custGeom>
          <a:solidFill>
            <a:schemeClr val="accent2">
              <a:lumMod val="75000"/>
              <a:alpha val="82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36" name="Freeform 35"/>
          <p:cNvSpPr/>
          <p:nvPr/>
        </p:nvSpPr>
        <p:spPr>
          <a:xfrm>
            <a:off x="8068764" y="4893733"/>
            <a:ext cx="1094086" cy="1964267"/>
          </a:xfrm>
          <a:custGeom>
            <a:avLst/>
            <a:gdLst>
              <a:gd name="connsiteX0" fmla="*/ 0 w 1820333"/>
              <a:gd name="connsiteY0" fmla="*/ 3268133 h 3268133"/>
              <a:gd name="connsiteX1" fmla="*/ 1811866 w 1820333"/>
              <a:gd name="connsiteY1" fmla="*/ 0 h 3268133"/>
              <a:gd name="connsiteX2" fmla="*/ 1820333 w 1820333"/>
              <a:gd name="connsiteY2" fmla="*/ 3259666 h 3268133"/>
              <a:gd name="connsiteX3" fmla="*/ 0 w 1820333"/>
              <a:gd name="connsiteY3" fmla="*/ 3268133 h 326813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820333" h="3268133">
                <a:moveTo>
                  <a:pt x="0" y="3268133"/>
                </a:moveTo>
                <a:lnTo>
                  <a:pt x="1811866" y="0"/>
                </a:lnTo>
                <a:cubicBezTo>
                  <a:pt x="1814688" y="1086555"/>
                  <a:pt x="1817511" y="2173111"/>
                  <a:pt x="1820333" y="3259666"/>
                </a:cubicBezTo>
                <a:lnTo>
                  <a:pt x="0" y="3268133"/>
                </a:lnTo>
                <a:close/>
              </a:path>
            </a:pathLst>
          </a:custGeom>
          <a:solidFill>
            <a:schemeClr val="accent1">
              <a:lumMod val="75000"/>
              <a:alpha val="66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2172503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" name="Freeform 18"/>
          <p:cNvSpPr/>
          <p:nvPr/>
        </p:nvSpPr>
        <p:spPr>
          <a:xfrm>
            <a:off x="-8467" y="4013200"/>
            <a:ext cx="457200" cy="2853267"/>
          </a:xfrm>
          <a:custGeom>
            <a:avLst/>
            <a:gdLst>
              <a:gd name="connsiteX0" fmla="*/ 0 w 457200"/>
              <a:gd name="connsiteY0" fmla="*/ 0 h 2853267"/>
              <a:gd name="connsiteX1" fmla="*/ 457200 w 457200"/>
              <a:gd name="connsiteY1" fmla="*/ 2853267 h 2853267"/>
              <a:gd name="connsiteX2" fmla="*/ 0 w 457200"/>
              <a:gd name="connsiteY2" fmla="*/ 2844800 h 2853267"/>
              <a:gd name="connsiteX3" fmla="*/ 0 w 457200"/>
              <a:gd name="connsiteY3" fmla="*/ 0 h 28532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457200" h="2853267">
                <a:moveTo>
                  <a:pt x="0" y="0"/>
                </a:moveTo>
                <a:lnTo>
                  <a:pt x="457200" y="2853267"/>
                </a:lnTo>
                <a:lnTo>
                  <a:pt x="0" y="2844800"/>
                </a:lnTo>
                <a:cubicBezTo>
                  <a:pt x="2822" y="1905000"/>
                  <a:pt x="5645" y="965200"/>
                  <a:pt x="0" y="0"/>
                </a:cubicBezTo>
                <a:close/>
              </a:path>
            </a:pathLst>
          </a:custGeom>
          <a:solidFill>
            <a:schemeClr val="accent1">
              <a:alpha val="7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lvl="0" algn="ctr"/>
            <a:endParaRPr lang="en-US"/>
          </a:p>
        </p:txBody>
      </p:sp>
      <p:cxnSp>
        <p:nvCxnSpPr>
          <p:cNvPr id="29" name="Straight Connector 28"/>
          <p:cNvCxnSpPr/>
          <p:nvPr/>
        </p:nvCxnSpPr>
        <p:spPr>
          <a:xfrm flipV="1">
            <a:off x="5130830" y="4175605"/>
            <a:ext cx="4022475" cy="2682396"/>
          </a:xfrm>
          <a:prstGeom prst="line">
            <a:avLst/>
          </a:prstGeom>
          <a:ln w="9525">
            <a:solidFill>
              <a:schemeClr val="accent1">
                <a:alpha val="70000"/>
              </a:schemeClr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30" name="Straight Connector 29"/>
          <p:cNvCxnSpPr/>
          <p:nvPr/>
        </p:nvCxnSpPr>
        <p:spPr>
          <a:xfrm>
            <a:off x="7042707" y="0"/>
            <a:ext cx="1219200" cy="6858000"/>
          </a:xfrm>
          <a:prstGeom prst="line">
            <a:avLst/>
          </a:prstGeom>
          <a:ln w="9525">
            <a:solidFill>
              <a:schemeClr val="accent1">
                <a:alpha val="70000"/>
              </a:schemeClr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31" name="Freeform 30"/>
          <p:cNvSpPr/>
          <p:nvPr/>
        </p:nvSpPr>
        <p:spPr>
          <a:xfrm>
            <a:off x="6891896" y="1"/>
            <a:ext cx="2269442" cy="6866466"/>
          </a:xfrm>
          <a:custGeom>
            <a:avLst/>
            <a:gdLst>
              <a:gd name="connsiteX0" fmla="*/ 2023534 w 3005667"/>
              <a:gd name="connsiteY0" fmla="*/ 8467 h 6866467"/>
              <a:gd name="connsiteX1" fmla="*/ 0 w 3005667"/>
              <a:gd name="connsiteY1" fmla="*/ 6866467 h 6866467"/>
              <a:gd name="connsiteX2" fmla="*/ 2997200 w 3005667"/>
              <a:gd name="connsiteY2" fmla="*/ 6858000 h 6866467"/>
              <a:gd name="connsiteX3" fmla="*/ 3005667 w 3005667"/>
              <a:gd name="connsiteY3" fmla="*/ 0 h 6866467"/>
              <a:gd name="connsiteX4" fmla="*/ 2023534 w 3005667"/>
              <a:gd name="connsiteY4" fmla="*/ 8467 h 6866467"/>
              <a:gd name="connsiteX0" fmla="*/ 2023534 w 2997208"/>
              <a:gd name="connsiteY0" fmla="*/ 0 h 6858000"/>
              <a:gd name="connsiteX1" fmla="*/ 0 w 2997208"/>
              <a:gd name="connsiteY1" fmla="*/ 6858000 h 6858000"/>
              <a:gd name="connsiteX2" fmla="*/ 2997200 w 2997208"/>
              <a:gd name="connsiteY2" fmla="*/ 6849533 h 6858000"/>
              <a:gd name="connsiteX3" fmla="*/ 2260600 w 2997208"/>
              <a:gd name="connsiteY3" fmla="*/ 8466 h 6858000"/>
              <a:gd name="connsiteX4" fmla="*/ 2023534 w 2997208"/>
              <a:gd name="connsiteY4" fmla="*/ 0 h 6858000"/>
              <a:gd name="connsiteX0" fmla="*/ 2023534 w 2269442"/>
              <a:gd name="connsiteY0" fmla="*/ 0 h 6866466"/>
              <a:gd name="connsiteX1" fmla="*/ 0 w 2269442"/>
              <a:gd name="connsiteY1" fmla="*/ 6858000 h 6866466"/>
              <a:gd name="connsiteX2" fmla="*/ 2269067 w 2269442"/>
              <a:gd name="connsiteY2" fmla="*/ 6866466 h 6866466"/>
              <a:gd name="connsiteX3" fmla="*/ 2260600 w 2269442"/>
              <a:gd name="connsiteY3" fmla="*/ 8466 h 6866466"/>
              <a:gd name="connsiteX4" fmla="*/ 2023534 w 2269442"/>
              <a:gd name="connsiteY4" fmla="*/ 0 h 686646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2269442" h="6866466">
                <a:moveTo>
                  <a:pt x="2023534" y="0"/>
                </a:moveTo>
                <a:lnTo>
                  <a:pt x="0" y="6858000"/>
                </a:lnTo>
                <a:lnTo>
                  <a:pt x="2269067" y="6866466"/>
                </a:lnTo>
                <a:cubicBezTo>
                  <a:pt x="2271889" y="4580466"/>
                  <a:pt x="2257778" y="2294466"/>
                  <a:pt x="2260600" y="8466"/>
                </a:cubicBezTo>
                <a:lnTo>
                  <a:pt x="2023534" y="0"/>
                </a:lnTo>
                <a:close/>
              </a:path>
            </a:pathLst>
          </a:custGeom>
          <a:solidFill>
            <a:schemeClr val="accent1">
              <a:alpha val="36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2" name="Freeform 31"/>
          <p:cNvSpPr/>
          <p:nvPr/>
        </p:nvSpPr>
        <p:spPr>
          <a:xfrm>
            <a:off x="7205158" y="-8467"/>
            <a:ext cx="1948147" cy="6866467"/>
          </a:xfrm>
          <a:custGeom>
            <a:avLst/>
            <a:gdLst>
              <a:gd name="connsiteX0" fmla="*/ 0 w 2590800"/>
              <a:gd name="connsiteY0" fmla="*/ 0 h 6866467"/>
              <a:gd name="connsiteX1" fmla="*/ 1202267 w 2590800"/>
              <a:gd name="connsiteY1" fmla="*/ 6866467 h 6866467"/>
              <a:gd name="connsiteX2" fmla="*/ 2590800 w 2590800"/>
              <a:gd name="connsiteY2" fmla="*/ 6866467 h 6866467"/>
              <a:gd name="connsiteX3" fmla="*/ 2582333 w 2590800"/>
              <a:gd name="connsiteY3" fmla="*/ 0 h 6866467"/>
              <a:gd name="connsiteX4" fmla="*/ 0 w 2590800"/>
              <a:gd name="connsiteY4" fmla="*/ 0 h 6866467"/>
              <a:gd name="connsiteX0" fmla="*/ 0 w 2590800"/>
              <a:gd name="connsiteY0" fmla="*/ 0 h 6866467"/>
              <a:gd name="connsiteX1" fmla="*/ 1202267 w 2590800"/>
              <a:gd name="connsiteY1" fmla="*/ 6866467 h 6866467"/>
              <a:gd name="connsiteX2" fmla="*/ 2590800 w 2590800"/>
              <a:gd name="connsiteY2" fmla="*/ 6866467 h 6866467"/>
              <a:gd name="connsiteX3" fmla="*/ 1947333 w 2590800"/>
              <a:gd name="connsiteY3" fmla="*/ 0 h 6866467"/>
              <a:gd name="connsiteX4" fmla="*/ 0 w 2590800"/>
              <a:gd name="connsiteY4" fmla="*/ 0 h 6866467"/>
              <a:gd name="connsiteX0" fmla="*/ 0 w 1948147"/>
              <a:gd name="connsiteY0" fmla="*/ 0 h 6866467"/>
              <a:gd name="connsiteX1" fmla="*/ 1202267 w 1948147"/>
              <a:gd name="connsiteY1" fmla="*/ 6866467 h 6866467"/>
              <a:gd name="connsiteX2" fmla="*/ 1947333 w 1948147"/>
              <a:gd name="connsiteY2" fmla="*/ 6866467 h 6866467"/>
              <a:gd name="connsiteX3" fmla="*/ 1947333 w 1948147"/>
              <a:gd name="connsiteY3" fmla="*/ 0 h 6866467"/>
              <a:gd name="connsiteX4" fmla="*/ 0 w 1948147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948147" h="6866467">
                <a:moveTo>
                  <a:pt x="0" y="0"/>
                </a:moveTo>
                <a:lnTo>
                  <a:pt x="1202267" y="6866467"/>
                </a:lnTo>
                <a:lnTo>
                  <a:pt x="1947333" y="6866467"/>
                </a:lnTo>
                <a:cubicBezTo>
                  <a:pt x="1944511" y="4577645"/>
                  <a:pt x="1950155" y="2288822"/>
                  <a:pt x="1947333" y="0"/>
                </a:cubicBezTo>
                <a:lnTo>
                  <a:pt x="0" y="0"/>
                </a:lnTo>
                <a:close/>
              </a:path>
            </a:pathLst>
          </a:custGeom>
          <a:solidFill>
            <a:schemeClr val="accent1">
              <a:alpha val="2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3" name="Freeform 32"/>
          <p:cNvSpPr/>
          <p:nvPr/>
        </p:nvSpPr>
        <p:spPr>
          <a:xfrm>
            <a:off x="6637896" y="3920066"/>
            <a:ext cx="2513565" cy="2937933"/>
          </a:xfrm>
          <a:custGeom>
            <a:avLst/>
            <a:gdLst>
              <a:gd name="connsiteX0" fmla="*/ 0 w 3259667"/>
              <a:gd name="connsiteY0" fmla="*/ 3810000 h 3810000"/>
              <a:gd name="connsiteX1" fmla="*/ 3251200 w 3259667"/>
              <a:gd name="connsiteY1" fmla="*/ 0 h 3810000"/>
              <a:gd name="connsiteX2" fmla="*/ 3259667 w 3259667"/>
              <a:gd name="connsiteY2" fmla="*/ 3810000 h 3810000"/>
              <a:gd name="connsiteX3" fmla="*/ 0 w 3259667"/>
              <a:gd name="connsiteY3" fmla="*/ 3810000 h 3810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259667" h="3810000">
                <a:moveTo>
                  <a:pt x="0" y="3810000"/>
                </a:moveTo>
                <a:lnTo>
                  <a:pt x="3251200" y="0"/>
                </a:lnTo>
                <a:cubicBezTo>
                  <a:pt x="3254022" y="1270000"/>
                  <a:pt x="3256845" y="2540000"/>
                  <a:pt x="3259667" y="3810000"/>
                </a:cubicBezTo>
                <a:lnTo>
                  <a:pt x="0" y="3810000"/>
                </a:lnTo>
                <a:close/>
              </a:path>
            </a:pathLst>
          </a:custGeom>
          <a:solidFill>
            <a:schemeClr val="accent1">
              <a:lumMod val="75000"/>
              <a:alpha val="66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4" name="Freeform 33"/>
          <p:cNvSpPr/>
          <p:nvPr/>
        </p:nvSpPr>
        <p:spPr>
          <a:xfrm>
            <a:off x="7010429" y="-8467"/>
            <a:ext cx="2142876" cy="6866467"/>
          </a:xfrm>
          <a:custGeom>
            <a:avLst/>
            <a:gdLst>
              <a:gd name="connsiteX0" fmla="*/ 0 w 2853267"/>
              <a:gd name="connsiteY0" fmla="*/ 0 h 6866467"/>
              <a:gd name="connsiteX1" fmla="*/ 2472267 w 2853267"/>
              <a:gd name="connsiteY1" fmla="*/ 6866467 h 6866467"/>
              <a:gd name="connsiteX2" fmla="*/ 2853267 w 2853267"/>
              <a:gd name="connsiteY2" fmla="*/ 6858000 h 6866467"/>
              <a:gd name="connsiteX3" fmla="*/ 2853267 w 2853267"/>
              <a:gd name="connsiteY3" fmla="*/ 0 h 6866467"/>
              <a:gd name="connsiteX4" fmla="*/ 0 w 2853267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2853267" h="6866467">
                <a:moveTo>
                  <a:pt x="0" y="0"/>
                </a:moveTo>
                <a:lnTo>
                  <a:pt x="2472267" y="6866467"/>
                </a:lnTo>
                <a:lnTo>
                  <a:pt x="2853267" y="6858000"/>
                </a:lnTo>
                <a:lnTo>
                  <a:pt x="2853267" y="0"/>
                </a:lnTo>
                <a:lnTo>
                  <a:pt x="0" y="0"/>
                </a:lnTo>
                <a:close/>
              </a:path>
            </a:pathLst>
          </a:custGeom>
          <a:solidFill>
            <a:schemeClr val="accent1">
              <a:lumMod val="75000"/>
              <a:alpha val="5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5" name="Freeform 34"/>
          <p:cNvSpPr/>
          <p:nvPr/>
        </p:nvSpPr>
        <p:spPr>
          <a:xfrm>
            <a:off x="8295776" y="-8467"/>
            <a:ext cx="857530" cy="6866467"/>
          </a:xfrm>
          <a:custGeom>
            <a:avLst/>
            <a:gdLst>
              <a:gd name="connsiteX0" fmla="*/ 1016000 w 1286933"/>
              <a:gd name="connsiteY0" fmla="*/ 0 h 6866467"/>
              <a:gd name="connsiteX1" fmla="*/ 0 w 1286933"/>
              <a:gd name="connsiteY1" fmla="*/ 6866467 h 6866467"/>
              <a:gd name="connsiteX2" fmla="*/ 1286933 w 1286933"/>
              <a:gd name="connsiteY2" fmla="*/ 6866467 h 6866467"/>
              <a:gd name="connsiteX3" fmla="*/ 1278466 w 1286933"/>
              <a:gd name="connsiteY3" fmla="*/ 0 h 6866467"/>
              <a:gd name="connsiteX4" fmla="*/ 1016000 w 1286933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286933" h="6866467">
                <a:moveTo>
                  <a:pt x="1016000" y="0"/>
                </a:moveTo>
                <a:lnTo>
                  <a:pt x="0" y="6866467"/>
                </a:lnTo>
                <a:lnTo>
                  <a:pt x="1286933" y="6866467"/>
                </a:lnTo>
                <a:cubicBezTo>
                  <a:pt x="1284111" y="4577645"/>
                  <a:pt x="1281288" y="2288822"/>
                  <a:pt x="1278466" y="0"/>
                </a:cubicBezTo>
                <a:lnTo>
                  <a:pt x="1016000" y="0"/>
                </a:lnTo>
                <a:close/>
              </a:path>
            </a:pathLst>
          </a:custGeom>
          <a:solidFill>
            <a:schemeClr val="accent2">
              <a:alpha val="7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6" name="Freeform 35"/>
          <p:cNvSpPr/>
          <p:nvPr/>
        </p:nvSpPr>
        <p:spPr>
          <a:xfrm>
            <a:off x="8094165" y="-8468"/>
            <a:ext cx="1066770" cy="6866467"/>
          </a:xfrm>
          <a:custGeom>
            <a:avLst/>
            <a:gdLst>
              <a:gd name="connsiteX0" fmla="*/ 0 w 1244600"/>
              <a:gd name="connsiteY0" fmla="*/ 0 h 6874934"/>
              <a:gd name="connsiteX1" fmla="*/ 1117600 w 1244600"/>
              <a:gd name="connsiteY1" fmla="*/ 6866467 h 6874934"/>
              <a:gd name="connsiteX2" fmla="*/ 1244600 w 1244600"/>
              <a:gd name="connsiteY2" fmla="*/ 6874934 h 6874934"/>
              <a:gd name="connsiteX3" fmla="*/ 1236134 w 1244600"/>
              <a:gd name="connsiteY3" fmla="*/ 0 h 6874934"/>
              <a:gd name="connsiteX4" fmla="*/ 0 w 1244600"/>
              <a:gd name="connsiteY4" fmla="*/ 0 h 6874934"/>
              <a:gd name="connsiteX0" fmla="*/ 0 w 1253067"/>
              <a:gd name="connsiteY0" fmla="*/ 0 h 6874934"/>
              <a:gd name="connsiteX1" fmla="*/ 1117600 w 1253067"/>
              <a:gd name="connsiteY1" fmla="*/ 6866467 h 6874934"/>
              <a:gd name="connsiteX2" fmla="*/ 1244600 w 1253067"/>
              <a:gd name="connsiteY2" fmla="*/ 6874934 h 6874934"/>
              <a:gd name="connsiteX3" fmla="*/ 1253067 w 1253067"/>
              <a:gd name="connsiteY3" fmla="*/ 0 h 6874934"/>
              <a:gd name="connsiteX4" fmla="*/ 0 w 1253067"/>
              <a:gd name="connsiteY4" fmla="*/ 0 h 6874934"/>
              <a:gd name="connsiteX0" fmla="*/ 0 w 1270244"/>
              <a:gd name="connsiteY0" fmla="*/ 0 h 6866467"/>
              <a:gd name="connsiteX1" fmla="*/ 1117600 w 1270244"/>
              <a:gd name="connsiteY1" fmla="*/ 6866467 h 6866467"/>
              <a:gd name="connsiteX2" fmla="*/ 1270000 w 1270244"/>
              <a:gd name="connsiteY2" fmla="*/ 6866467 h 6866467"/>
              <a:gd name="connsiteX3" fmla="*/ 1253067 w 1270244"/>
              <a:gd name="connsiteY3" fmla="*/ 0 h 6866467"/>
              <a:gd name="connsiteX4" fmla="*/ 0 w 1270244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270244" h="6866467">
                <a:moveTo>
                  <a:pt x="0" y="0"/>
                </a:moveTo>
                <a:lnTo>
                  <a:pt x="1117600" y="6866467"/>
                </a:lnTo>
                <a:lnTo>
                  <a:pt x="1270000" y="6866467"/>
                </a:lnTo>
                <a:cubicBezTo>
                  <a:pt x="1272822" y="4574822"/>
                  <a:pt x="1250245" y="2291645"/>
                  <a:pt x="1253067" y="0"/>
                </a:cubicBezTo>
                <a:lnTo>
                  <a:pt x="0" y="0"/>
                </a:lnTo>
                <a:close/>
              </a:path>
            </a:pathLst>
          </a:custGeom>
          <a:solidFill>
            <a:schemeClr val="accent2">
              <a:lumMod val="75000"/>
              <a:alpha val="82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37" name="Freeform 36"/>
          <p:cNvSpPr/>
          <p:nvPr/>
        </p:nvSpPr>
        <p:spPr>
          <a:xfrm>
            <a:off x="8068764" y="4893733"/>
            <a:ext cx="1094086" cy="1964267"/>
          </a:xfrm>
          <a:custGeom>
            <a:avLst/>
            <a:gdLst>
              <a:gd name="connsiteX0" fmla="*/ 0 w 1820333"/>
              <a:gd name="connsiteY0" fmla="*/ 3268133 h 3268133"/>
              <a:gd name="connsiteX1" fmla="*/ 1811866 w 1820333"/>
              <a:gd name="connsiteY1" fmla="*/ 0 h 3268133"/>
              <a:gd name="connsiteX2" fmla="*/ 1820333 w 1820333"/>
              <a:gd name="connsiteY2" fmla="*/ 3259666 h 3268133"/>
              <a:gd name="connsiteX3" fmla="*/ 0 w 1820333"/>
              <a:gd name="connsiteY3" fmla="*/ 3268133 h 326813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820333" h="3268133">
                <a:moveTo>
                  <a:pt x="0" y="3268133"/>
                </a:moveTo>
                <a:lnTo>
                  <a:pt x="1811866" y="0"/>
                </a:lnTo>
                <a:cubicBezTo>
                  <a:pt x="1814688" y="1086555"/>
                  <a:pt x="1817511" y="2173111"/>
                  <a:pt x="1820333" y="3259666"/>
                </a:cubicBezTo>
                <a:lnTo>
                  <a:pt x="0" y="3268133"/>
                </a:lnTo>
                <a:close/>
              </a:path>
            </a:pathLst>
          </a:custGeom>
          <a:solidFill>
            <a:schemeClr val="accent1">
              <a:lumMod val="75000"/>
              <a:alpha val="66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09600" y="609600"/>
            <a:ext cx="6347714" cy="1320800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09600" y="2160589"/>
            <a:ext cx="3088109" cy="3880772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600"/>
            </a:lvl2pPr>
            <a:lvl3pPr>
              <a:defRPr sz="1400"/>
            </a:lvl3pPr>
            <a:lvl4pPr>
              <a:defRPr sz="1200"/>
            </a:lvl4pPr>
            <a:lvl5pPr>
              <a:defRPr sz="12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869204" y="2160590"/>
            <a:ext cx="3088110" cy="3880773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600"/>
            </a:lvl2pPr>
            <a:lvl3pPr>
              <a:defRPr sz="1400"/>
            </a:lvl3pPr>
            <a:lvl4pPr>
              <a:defRPr sz="1200"/>
            </a:lvl4pPr>
            <a:lvl5pPr>
              <a:defRPr sz="12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CDFB251-59B9-4DE4-8A69-08251A06A709}" type="datetime1">
              <a:rPr lang="en-US" smtClean="0"/>
              <a:pPr/>
              <a:t>11/16/2012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Front Desk Training, Operations Department</a:t>
            </a:r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B848B69-A6DB-4B52-B82D-8C3CB3E6FCD2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1484191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" name="Freeform 19"/>
          <p:cNvSpPr/>
          <p:nvPr/>
        </p:nvSpPr>
        <p:spPr>
          <a:xfrm>
            <a:off x="-8467" y="4013200"/>
            <a:ext cx="457200" cy="2853267"/>
          </a:xfrm>
          <a:custGeom>
            <a:avLst/>
            <a:gdLst>
              <a:gd name="connsiteX0" fmla="*/ 0 w 457200"/>
              <a:gd name="connsiteY0" fmla="*/ 0 h 2853267"/>
              <a:gd name="connsiteX1" fmla="*/ 457200 w 457200"/>
              <a:gd name="connsiteY1" fmla="*/ 2853267 h 2853267"/>
              <a:gd name="connsiteX2" fmla="*/ 0 w 457200"/>
              <a:gd name="connsiteY2" fmla="*/ 2844800 h 2853267"/>
              <a:gd name="connsiteX3" fmla="*/ 0 w 457200"/>
              <a:gd name="connsiteY3" fmla="*/ 0 h 28532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457200" h="2853267">
                <a:moveTo>
                  <a:pt x="0" y="0"/>
                </a:moveTo>
                <a:lnTo>
                  <a:pt x="457200" y="2853267"/>
                </a:lnTo>
                <a:lnTo>
                  <a:pt x="0" y="2844800"/>
                </a:lnTo>
                <a:cubicBezTo>
                  <a:pt x="2822" y="1905000"/>
                  <a:pt x="5645" y="965200"/>
                  <a:pt x="0" y="0"/>
                </a:cubicBezTo>
                <a:close/>
              </a:path>
            </a:pathLst>
          </a:custGeom>
          <a:solidFill>
            <a:schemeClr val="accent1">
              <a:alpha val="7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lvl="0" algn="ctr"/>
            <a:endParaRPr lang="en-US"/>
          </a:p>
        </p:txBody>
      </p:sp>
      <p:cxnSp>
        <p:nvCxnSpPr>
          <p:cNvPr id="31" name="Straight Connector 30"/>
          <p:cNvCxnSpPr/>
          <p:nvPr/>
        </p:nvCxnSpPr>
        <p:spPr>
          <a:xfrm flipV="1">
            <a:off x="5130830" y="4175605"/>
            <a:ext cx="4022475" cy="2682396"/>
          </a:xfrm>
          <a:prstGeom prst="line">
            <a:avLst/>
          </a:prstGeom>
          <a:ln w="9525">
            <a:solidFill>
              <a:schemeClr val="accent1">
                <a:alpha val="70000"/>
              </a:schemeClr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32" name="Straight Connector 31"/>
          <p:cNvCxnSpPr/>
          <p:nvPr/>
        </p:nvCxnSpPr>
        <p:spPr>
          <a:xfrm>
            <a:off x="7042707" y="0"/>
            <a:ext cx="1219200" cy="6858000"/>
          </a:xfrm>
          <a:prstGeom prst="line">
            <a:avLst/>
          </a:prstGeom>
          <a:ln w="9525">
            <a:solidFill>
              <a:schemeClr val="accent1">
                <a:alpha val="70000"/>
              </a:schemeClr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33" name="Freeform 32"/>
          <p:cNvSpPr/>
          <p:nvPr/>
        </p:nvSpPr>
        <p:spPr>
          <a:xfrm>
            <a:off x="6891896" y="1"/>
            <a:ext cx="2269442" cy="6866466"/>
          </a:xfrm>
          <a:custGeom>
            <a:avLst/>
            <a:gdLst>
              <a:gd name="connsiteX0" fmla="*/ 2023534 w 3005667"/>
              <a:gd name="connsiteY0" fmla="*/ 8467 h 6866467"/>
              <a:gd name="connsiteX1" fmla="*/ 0 w 3005667"/>
              <a:gd name="connsiteY1" fmla="*/ 6866467 h 6866467"/>
              <a:gd name="connsiteX2" fmla="*/ 2997200 w 3005667"/>
              <a:gd name="connsiteY2" fmla="*/ 6858000 h 6866467"/>
              <a:gd name="connsiteX3" fmla="*/ 3005667 w 3005667"/>
              <a:gd name="connsiteY3" fmla="*/ 0 h 6866467"/>
              <a:gd name="connsiteX4" fmla="*/ 2023534 w 3005667"/>
              <a:gd name="connsiteY4" fmla="*/ 8467 h 6866467"/>
              <a:gd name="connsiteX0" fmla="*/ 2023534 w 2997208"/>
              <a:gd name="connsiteY0" fmla="*/ 0 h 6858000"/>
              <a:gd name="connsiteX1" fmla="*/ 0 w 2997208"/>
              <a:gd name="connsiteY1" fmla="*/ 6858000 h 6858000"/>
              <a:gd name="connsiteX2" fmla="*/ 2997200 w 2997208"/>
              <a:gd name="connsiteY2" fmla="*/ 6849533 h 6858000"/>
              <a:gd name="connsiteX3" fmla="*/ 2260600 w 2997208"/>
              <a:gd name="connsiteY3" fmla="*/ 8466 h 6858000"/>
              <a:gd name="connsiteX4" fmla="*/ 2023534 w 2997208"/>
              <a:gd name="connsiteY4" fmla="*/ 0 h 6858000"/>
              <a:gd name="connsiteX0" fmla="*/ 2023534 w 2269442"/>
              <a:gd name="connsiteY0" fmla="*/ 0 h 6866466"/>
              <a:gd name="connsiteX1" fmla="*/ 0 w 2269442"/>
              <a:gd name="connsiteY1" fmla="*/ 6858000 h 6866466"/>
              <a:gd name="connsiteX2" fmla="*/ 2269067 w 2269442"/>
              <a:gd name="connsiteY2" fmla="*/ 6866466 h 6866466"/>
              <a:gd name="connsiteX3" fmla="*/ 2260600 w 2269442"/>
              <a:gd name="connsiteY3" fmla="*/ 8466 h 6866466"/>
              <a:gd name="connsiteX4" fmla="*/ 2023534 w 2269442"/>
              <a:gd name="connsiteY4" fmla="*/ 0 h 686646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2269442" h="6866466">
                <a:moveTo>
                  <a:pt x="2023534" y="0"/>
                </a:moveTo>
                <a:lnTo>
                  <a:pt x="0" y="6858000"/>
                </a:lnTo>
                <a:lnTo>
                  <a:pt x="2269067" y="6866466"/>
                </a:lnTo>
                <a:cubicBezTo>
                  <a:pt x="2271889" y="4580466"/>
                  <a:pt x="2257778" y="2294466"/>
                  <a:pt x="2260600" y="8466"/>
                </a:cubicBezTo>
                <a:lnTo>
                  <a:pt x="2023534" y="0"/>
                </a:lnTo>
                <a:close/>
              </a:path>
            </a:pathLst>
          </a:custGeom>
          <a:solidFill>
            <a:schemeClr val="accent1">
              <a:alpha val="36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4" name="Freeform 33"/>
          <p:cNvSpPr/>
          <p:nvPr/>
        </p:nvSpPr>
        <p:spPr>
          <a:xfrm>
            <a:off x="7205158" y="-8467"/>
            <a:ext cx="1948147" cy="6866467"/>
          </a:xfrm>
          <a:custGeom>
            <a:avLst/>
            <a:gdLst>
              <a:gd name="connsiteX0" fmla="*/ 0 w 2590800"/>
              <a:gd name="connsiteY0" fmla="*/ 0 h 6866467"/>
              <a:gd name="connsiteX1" fmla="*/ 1202267 w 2590800"/>
              <a:gd name="connsiteY1" fmla="*/ 6866467 h 6866467"/>
              <a:gd name="connsiteX2" fmla="*/ 2590800 w 2590800"/>
              <a:gd name="connsiteY2" fmla="*/ 6866467 h 6866467"/>
              <a:gd name="connsiteX3" fmla="*/ 2582333 w 2590800"/>
              <a:gd name="connsiteY3" fmla="*/ 0 h 6866467"/>
              <a:gd name="connsiteX4" fmla="*/ 0 w 2590800"/>
              <a:gd name="connsiteY4" fmla="*/ 0 h 6866467"/>
              <a:gd name="connsiteX0" fmla="*/ 0 w 2590800"/>
              <a:gd name="connsiteY0" fmla="*/ 0 h 6866467"/>
              <a:gd name="connsiteX1" fmla="*/ 1202267 w 2590800"/>
              <a:gd name="connsiteY1" fmla="*/ 6866467 h 6866467"/>
              <a:gd name="connsiteX2" fmla="*/ 2590800 w 2590800"/>
              <a:gd name="connsiteY2" fmla="*/ 6866467 h 6866467"/>
              <a:gd name="connsiteX3" fmla="*/ 1947333 w 2590800"/>
              <a:gd name="connsiteY3" fmla="*/ 0 h 6866467"/>
              <a:gd name="connsiteX4" fmla="*/ 0 w 2590800"/>
              <a:gd name="connsiteY4" fmla="*/ 0 h 6866467"/>
              <a:gd name="connsiteX0" fmla="*/ 0 w 1948147"/>
              <a:gd name="connsiteY0" fmla="*/ 0 h 6866467"/>
              <a:gd name="connsiteX1" fmla="*/ 1202267 w 1948147"/>
              <a:gd name="connsiteY1" fmla="*/ 6866467 h 6866467"/>
              <a:gd name="connsiteX2" fmla="*/ 1947333 w 1948147"/>
              <a:gd name="connsiteY2" fmla="*/ 6866467 h 6866467"/>
              <a:gd name="connsiteX3" fmla="*/ 1947333 w 1948147"/>
              <a:gd name="connsiteY3" fmla="*/ 0 h 6866467"/>
              <a:gd name="connsiteX4" fmla="*/ 0 w 1948147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948147" h="6866467">
                <a:moveTo>
                  <a:pt x="0" y="0"/>
                </a:moveTo>
                <a:lnTo>
                  <a:pt x="1202267" y="6866467"/>
                </a:lnTo>
                <a:lnTo>
                  <a:pt x="1947333" y="6866467"/>
                </a:lnTo>
                <a:cubicBezTo>
                  <a:pt x="1944511" y="4577645"/>
                  <a:pt x="1950155" y="2288822"/>
                  <a:pt x="1947333" y="0"/>
                </a:cubicBezTo>
                <a:lnTo>
                  <a:pt x="0" y="0"/>
                </a:lnTo>
                <a:close/>
              </a:path>
            </a:pathLst>
          </a:custGeom>
          <a:solidFill>
            <a:schemeClr val="accent1">
              <a:alpha val="2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5" name="Freeform 34"/>
          <p:cNvSpPr/>
          <p:nvPr/>
        </p:nvSpPr>
        <p:spPr>
          <a:xfrm>
            <a:off x="6637896" y="3920066"/>
            <a:ext cx="2513565" cy="2937933"/>
          </a:xfrm>
          <a:custGeom>
            <a:avLst/>
            <a:gdLst>
              <a:gd name="connsiteX0" fmla="*/ 0 w 3259667"/>
              <a:gd name="connsiteY0" fmla="*/ 3810000 h 3810000"/>
              <a:gd name="connsiteX1" fmla="*/ 3251200 w 3259667"/>
              <a:gd name="connsiteY1" fmla="*/ 0 h 3810000"/>
              <a:gd name="connsiteX2" fmla="*/ 3259667 w 3259667"/>
              <a:gd name="connsiteY2" fmla="*/ 3810000 h 3810000"/>
              <a:gd name="connsiteX3" fmla="*/ 0 w 3259667"/>
              <a:gd name="connsiteY3" fmla="*/ 3810000 h 3810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259667" h="3810000">
                <a:moveTo>
                  <a:pt x="0" y="3810000"/>
                </a:moveTo>
                <a:lnTo>
                  <a:pt x="3251200" y="0"/>
                </a:lnTo>
                <a:cubicBezTo>
                  <a:pt x="3254022" y="1270000"/>
                  <a:pt x="3256845" y="2540000"/>
                  <a:pt x="3259667" y="3810000"/>
                </a:cubicBezTo>
                <a:lnTo>
                  <a:pt x="0" y="3810000"/>
                </a:lnTo>
                <a:close/>
              </a:path>
            </a:pathLst>
          </a:custGeom>
          <a:solidFill>
            <a:schemeClr val="accent1">
              <a:lumMod val="75000"/>
              <a:alpha val="66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6" name="Freeform 35"/>
          <p:cNvSpPr/>
          <p:nvPr/>
        </p:nvSpPr>
        <p:spPr>
          <a:xfrm>
            <a:off x="7010429" y="-8467"/>
            <a:ext cx="2142876" cy="6866467"/>
          </a:xfrm>
          <a:custGeom>
            <a:avLst/>
            <a:gdLst>
              <a:gd name="connsiteX0" fmla="*/ 0 w 2853267"/>
              <a:gd name="connsiteY0" fmla="*/ 0 h 6866467"/>
              <a:gd name="connsiteX1" fmla="*/ 2472267 w 2853267"/>
              <a:gd name="connsiteY1" fmla="*/ 6866467 h 6866467"/>
              <a:gd name="connsiteX2" fmla="*/ 2853267 w 2853267"/>
              <a:gd name="connsiteY2" fmla="*/ 6858000 h 6866467"/>
              <a:gd name="connsiteX3" fmla="*/ 2853267 w 2853267"/>
              <a:gd name="connsiteY3" fmla="*/ 0 h 6866467"/>
              <a:gd name="connsiteX4" fmla="*/ 0 w 2853267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2853267" h="6866467">
                <a:moveTo>
                  <a:pt x="0" y="0"/>
                </a:moveTo>
                <a:lnTo>
                  <a:pt x="2472267" y="6866467"/>
                </a:lnTo>
                <a:lnTo>
                  <a:pt x="2853267" y="6858000"/>
                </a:lnTo>
                <a:lnTo>
                  <a:pt x="2853267" y="0"/>
                </a:lnTo>
                <a:lnTo>
                  <a:pt x="0" y="0"/>
                </a:lnTo>
                <a:close/>
              </a:path>
            </a:pathLst>
          </a:custGeom>
          <a:solidFill>
            <a:schemeClr val="accent1">
              <a:lumMod val="75000"/>
              <a:alpha val="5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7" name="Freeform 36"/>
          <p:cNvSpPr/>
          <p:nvPr/>
        </p:nvSpPr>
        <p:spPr>
          <a:xfrm>
            <a:off x="8295776" y="-8467"/>
            <a:ext cx="857530" cy="6866467"/>
          </a:xfrm>
          <a:custGeom>
            <a:avLst/>
            <a:gdLst>
              <a:gd name="connsiteX0" fmla="*/ 1016000 w 1286933"/>
              <a:gd name="connsiteY0" fmla="*/ 0 h 6866467"/>
              <a:gd name="connsiteX1" fmla="*/ 0 w 1286933"/>
              <a:gd name="connsiteY1" fmla="*/ 6866467 h 6866467"/>
              <a:gd name="connsiteX2" fmla="*/ 1286933 w 1286933"/>
              <a:gd name="connsiteY2" fmla="*/ 6866467 h 6866467"/>
              <a:gd name="connsiteX3" fmla="*/ 1278466 w 1286933"/>
              <a:gd name="connsiteY3" fmla="*/ 0 h 6866467"/>
              <a:gd name="connsiteX4" fmla="*/ 1016000 w 1286933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286933" h="6866467">
                <a:moveTo>
                  <a:pt x="1016000" y="0"/>
                </a:moveTo>
                <a:lnTo>
                  <a:pt x="0" y="6866467"/>
                </a:lnTo>
                <a:lnTo>
                  <a:pt x="1286933" y="6866467"/>
                </a:lnTo>
                <a:cubicBezTo>
                  <a:pt x="1284111" y="4577645"/>
                  <a:pt x="1281288" y="2288822"/>
                  <a:pt x="1278466" y="0"/>
                </a:cubicBezTo>
                <a:lnTo>
                  <a:pt x="1016000" y="0"/>
                </a:lnTo>
                <a:close/>
              </a:path>
            </a:pathLst>
          </a:custGeom>
          <a:solidFill>
            <a:schemeClr val="accent2">
              <a:alpha val="7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8" name="Freeform 37"/>
          <p:cNvSpPr/>
          <p:nvPr/>
        </p:nvSpPr>
        <p:spPr>
          <a:xfrm>
            <a:off x="8094165" y="-8468"/>
            <a:ext cx="1066770" cy="6866467"/>
          </a:xfrm>
          <a:custGeom>
            <a:avLst/>
            <a:gdLst>
              <a:gd name="connsiteX0" fmla="*/ 0 w 1244600"/>
              <a:gd name="connsiteY0" fmla="*/ 0 h 6874934"/>
              <a:gd name="connsiteX1" fmla="*/ 1117600 w 1244600"/>
              <a:gd name="connsiteY1" fmla="*/ 6866467 h 6874934"/>
              <a:gd name="connsiteX2" fmla="*/ 1244600 w 1244600"/>
              <a:gd name="connsiteY2" fmla="*/ 6874934 h 6874934"/>
              <a:gd name="connsiteX3" fmla="*/ 1236134 w 1244600"/>
              <a:gd name="connsiteY3" fmla="*/ 0 h 6874934"/>
              <a:gd name="connsiteX4" fmla="*/ 0 w 1244600"/>
              <a:gd name="connsiteY4" fmla="*/ 0 h 6874934"/>
              <a:gd name="connsiteX0" fmla="*/ 0 w 1253067"/>
              <a:gd name="connsiteY0" fmla="*/ 0 h 6874934"/>
              <a:gd name="connsiteX1" fmla="*/ 1117600 w 1253067"/>
              <a:gd name="connsiteY1" fmla="*/ 6866467 h 6874934"/>
              <a:gd name="connsiteX2" fmla="*/ 1244600 w 1253067"/>
              <a:gd name="connsiteY2" fmla="*/ 6874934 h 6874934"/>
              <a:gd name="connsiteX3" fmla="*/ 1253067 w 1253067"/>
              <a:gd name="connsiteY3" fmla="*/ 0 h 6874934"/>
              <a:gd name="connsiteX4" fmla="*/ 0 w 1253067"/>
              <a:gd name="connsiteY4" fmla="*/ 0 h 6874934"/>
              <a:gd name="connsiteX0" fmla="*/ 0 w 1270244"/>
              <a:gd name="connsiteY0" fmla="*/ 0 h 6866467"/>
              <a:gd name="connsiteX1" fmla="*/ 1117600 w 1270244"/>
              <a:gd name="connsiteY1" fmla="*/ 6866467 h 6866467"/>
              <a:gd name="connsiteX2" fmla="*/ 1270000 w 1270244"/>
              <a:gd name="connsiteY2" fmla="*/ 6866467 h 6866467"/>
              <a:gd name="connsiteX3" fmla="*/ 1253067 w 1270244"/>
              <a:gd name="connsiteY3" fmla="*/ 0 h 6866467"/>
              <a:gd name="connsiteX4" fmla="*/ 0 w 1270244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270244" h="6866467">
                <a:moveTo>
                  <a:pt x="0" y="0"/>
                </a:moveTo>
                <a:lnTo>
                  <a:pt x="1117600" y="6866467"/>
                </a:lnTo>
                <a:lnTo>
                  <a:pt x="1270000" y="6866467"/>
                </a:lnTo>
                <a:cubicBezTo>
                  <a:pt x="1272822" y="4574822"/>
                  <a:pt x="1250245" y="2291645"/>
                  <a:pt x="1253067" y="0"/>
                </a:cubicBezTo>
                <a:lnTo>
                  <a:pt x="0" y="0"/>
                </a:lnTo>
                <a:close/>
              </a:path>
            </a:pathLst>
          </a:custGeom>
          <a:solidFill>
            <a:schemeClr val="accent2">
              <a:lumMod val="75000"/>
              <a:alpha val="82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39" name="Freeform 38"/>
          <p:cNvSpPr/>
          <p:nvPr/>
        </p:nvSpPr>
        <p:spPr>
          <a:xfrm>
            <a:off x="8068764" y="4893733"/>
            <a:ext cx="1094086" cy="1964267"/>
          </a:xfrm>
          <a:custGeom>
            <a:avLst/>
            <a:gdLst>
              <a:gd name="connsiteX0" fmla="*/ 0 w 1820333"/>
              <a:gd name="connsiteY0" fmla="*/ 3268133 h 3268133"/>
              <a:gd name="connsiteX1" fmla="*/ 1811866 w 1820333"/>
              <a:gd name="connsiteY1" fmla="*/ 0 h 3268133"/>
              <a:gd name="connsiteX2" fmla="*/ 1820333 w 1820333"/>
              <a:gd name="connsiteY2" fmla="*/ 3259666 h 3268133"/>
              <a:gd name="connsiteX3" fmla="*/ 0 w 1820333"/>
              <a:gd name="connsiteY3" fmla="*/ 3268133 h 326813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820333" h="3268133">
                <a:moveTo>
                  <a:pt x="0" y="3268133"/>
                </a:moveTo>
                <a:lnTo>
                  <a:pt x="1811866" y="0"/>
                </a:lnTo>
                <a:cubicBezTo>
                  <a:pt x="1814688" y="1086555"/>
                  <a:pt x="1817511" y="2173111"/>
                  <a:pt x="1820333" y="3259666"/>
                </a:cubicBezTo>
                <a:lnTo>
                  <a:pt x="0" y="3268133"/>
                </a:lnTo>
                <a:close/>
              </a:path>
            </a:pathLst>
          </a:custGeom>
          <a:solidFill>
            <a:schemeClr val="accent1">
              <a:lumMod val="75000"/>
              <a:alpha val="66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89002" y="2160983"/>
            <a:ext cx="2808709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21627" y="2737246"/>
            <a:ext cx="3076084" cy="3304117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600"/>
            </a:lvl2pPr>
            <a:lvl3pPr>
              <a:defRPr sz="1400"/>
            </a:lvl3pPr>
            <a:lvl4pPr>
              <a:defRPr sz="1200"/>
            </a:lvl4pPr>
            <a:lvl5pPr>
              <a:defRPr sz="12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133103" y="2160983"/>
            <a:ext cx="2824212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866918" y="2737246"/>
            <a:ext cx="3090396" cy="3304117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600"/>
            </a:lvl2pPr>
            <a:lvl3pPr>
              <a:defRPr sz="1400"/>
            </a:lvl3pPr>
            <a:lvl4pPr>
              <a:defRPr sz="1200"/>
            </a:lvl4pPr>
            <a:lvl5pPr>
              <a:defRPr sz="12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69322D0-2048-4767-914B-2D8188045F4F}" type="datetime1">
              <a:rPr lang="en-US" smtClean="0"/>
              <a:pPr/>
              <a:t>11/16/2012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Front Desk Training, Operations Department</a:t>
            </a:r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88C1A-3886-4549-A160-C0D082D6A296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6154350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" name="Freeform 16"/>
          <p:cNvSpPr/>
          <p:nvPr/>
        </p:nvSpPr>
        <p:spPr>
          <a:xfrm>
            <a:off x="-8467" y="4013200"/>
            <a:ext cx="457200" cy="2853267"/>
          </a:xfrm>
          <a:custGeom>
            <a:avLst/>
            <a:gdLst>
              <a:gd name="connsiteX0" fmla="*/ 0 w 457200"/>
              <a:gd name="connsiteY0" fmla="*/ 0 h 2853267"/>
              <a:gd name="connsiteX1" fmla="*/ 457200 w 457200"/>
              <a:gd name="connsiteY1" fmla="*/ 2853267 h 2853267"/>
              <a:gd name="connsiteX2" fmla="*/ 0 w 457200"/>
              <a:gd name="connsiteY2" fmla="*/ 2844800 h 2853267"/>
              <a:gd name="connsiteX3" fmla="*/ 0 w 457200"/>
              <a:gd name="connsiteY3" fmla="*/ 0 h 28532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457200" h="2853267">
                <a:moveTo>
                  <a:pt x="0" y="0"/>
                </a:moveTo>
                <a:lnTo>
                  <a:pt x="457200" y="2853267"/>
                </a:lnTo>
                <a:lnTo>
                  <a:pt x="0" y="2844800"/>
                </a:lnTo>
                <a:cubicBezTo>
                  <a:pt x="2822" y="1905000"/>
                  <a:pt x="5645" y="965200"/>
                  <a:pt x="0" y="0"/>
                </a:cubicBezTo>
                <a:close/>
              </a:path>
            </a:pathLst>
          </a:custGeom>
          <a:solidFill>
            <a:schemeClr val="accent1">
              <a:alpha val="7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lvl="0" algn="ctr"/>
            <a:endParaRPr lang="en-US"/>
          </a:p>
        </p:txBody>
      </p:sp>
      <p:cxnSp>
        <p:nvCxnSpPr>
          <p:cNvPr id="27" name="Straight Connector 26"/>
          <p:cNvCxnSpPr/>
          <p:nvPr/>
        </p:nvCxnSpPr>
        <p:spPr>
          <a:xfrm flipV="1">
            <a:off x="5130830" y="4175605"/>
            <a:ext cx="4022475" cy="2682396"/>
          </a:xfrm>
          <a:prstGeom prst="line">
            <a:avLst/>
          </a:prstGeom>
          <a:ln w="9525">
            <a:solidFill>
              <a:schemeClr val="accent1">
                <a:alpha val="70000"/>
              </a:schemeClr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28" name="Straight Connector 27"/>
          <p:cNvCxnSpPr/>
          <p:nvPr/>
        </p:nvCxnSpPr>
        <p:spPr>
          <a:xfrm>
            <a:off x="7042707" y="0"/>
            <a:ext cx="1219200" cy="6858000"/>
          </a:xfrm>
          <a:prstGeom prst="line">
            <a:avLst/>
          </a:prstGeom>
          <a:ln w="9525">
            <a:solidFill>
              <a:schemeClr val="accent1">
                <a:alpha val="70000"/>
              </a:schemeClr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29" name="Freeform 28"/>
          <p:cNvSpPr/>
          <p:nvPr/>
        </p:nvSpPr>
        <p:spPr>
          <a:xfrm>
            <a:off x="6891896" y="1"/>
            <a:ext cx="2269442" cy="6866466"/>
          </a:xfrm>
          <a:custGeom>
            <a:avLst/>
            <a:gdLst>
              <a:gd name="connsiteX0" fmla="*/ 2023534 w 3005667"/>
              <a:gd name="connsiteY0" fmla="*/ 8467 h 6866467"/>
              <a:gd name="connsiteX1" fmla="*/ 0 w 3005667"/>
              <a:gd name="connsiteY1" fmla="*/ 6866467 h 6866467"/>
              <a:gd name="connsiteX2" fmla="*/ 2997200 w 3005667"/>
              <a:gd name="connsiteY2" fmla="*/ 6858000 h 6866467"/>
              <a:gd name="connsiteX3" fmla="*/ 3005667 w 3005667"/>
              <a:gd name="connsiteY3" fmla="*/ 0 h 6866467"/>
              <a:gd name="connsiteX4" fmla="*/ 2023534 w 3005667"/>
              <a:gd name="connsiteY4" fmla="*/ 8467 h 6866467"/>
              <a:gd name="connsiteX0" fmla="*/ 2023534 w 2997208"/>
              <a:gd name="connsiteY0" fmla="*/ 0 h 6858000"/>
              <a:gd name="connsiteX1" fmla="*/ 0 w 2997208"/>
              <a:gd name="connsiteY1" fmla="*/ 6858000 h 6858000"/>
              <a:gd name="connsiteX2" fmla="*/ 2997200 w 2997208"/>
              <a:gd name="connsiteY2" fmla="*/ 6849533 h 6858000"/>
              <a:gd name="connsiteX3" fmla="*/ 2260600 w 2997208"/>
              <a:gd name="connsiteY3" fmla="*/ 8466 h 6858000"/>
              <a:gd name="connsiteX4" fmla="*/ 2023534 w 2997208"/>
              <a:gd name="connsiteY4" fmla="*/ 0 h 6858000"/>
              <a:gd name="connsiteX0" fmla="*/ 2023534 w 2269442"/>
              <a:gd name="connsiteY0" fmla="*/ 0 h 6866466"/>
              <a:gd name="connsiteX1" fmla="*/ 0 w 2269442"/>
              <a:gd name="connsiteY1" fmla="*/ 6858000 h 6866466"/>
              <a:gd name="connsiteX2" fmla="*/ 2269067 w 2269442"/>
              <a:gd name="connsiteY2" fmla="*/ 6866466 h 6866466"/>
              <a:gd name="connsiteX3" fmla="*/ 2260600 w 2269442"/>
              <a:gd name="connsiteY3" fmla="*/ 8466 h 6866466"/>
              <a:gd name="connsiteX4" fmla="*/ 2023534 w 2269442"/>
              <a:gd name="connsiteY4" fmla="*/ 0 h 686646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2269442" h="6866466">
                <a:moveTo>
                  <a:pt x="2023534" y="0"/>
                </a:moveTo>
                <a:lnTo>
                  <a:pt x="0" y="6858000"/>
                </a:lnTo>
                <a:lnTo>
                  <a:pt x="2269067" y="6866466"/>
                </a:lnTo>
                <a:cubicBezTo>
                  <a:pt x="2271889" y="4580466"/>
                  <a:pt x="2257778" y="2294466"/>
                  <a:pt x="2260600" y="8466"/>
                </a:cubicBezTo>
                <a:lnTo>
                  <a:pt x="2023534" y="0"/>
                </a:lnTo>
                <a:close/>
              </a:path>
            </a:pathLst>
          </a:custGeom>
          <a:solidFill>
            <a:schemeClr val="accent1">
              <a:alpha val="36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0" name="Freeform 29"/>
          <p:cNvSpPr/>
          <p:nvPr/>
        </p:nvSpPr>
        <p:spPr>
          <a:xfrm>
            <a:off x="7205158" y="-8467"/>
            <a:ext cx="1948147" cy="6866467"/>
          </a:xfrm>
          <a:custGeom>
            <a:avLst/>
            <a:gdLst>
              <a:gd name="connsiteX0" fmla="*/ 0 w 2590800"/>
              <a:gd name="connsiteY0" fmla="*/ 0 h 6866467"/>
              <a:gd name="connsiteX1" fmla="*/ 1202267 w 2590800"/>
              <a:gd name="connsiteY1" fmla="*/ 6866467 h 6866467"/>
              <a:gd name="connsiteX2" fmla="*/ 2590800 w 2590800"/>
              <a:gd name="connsiteY2" fmla="*/ 6866467 h 6866467"/>
              <a:gd name="connsiteX3" fmla="*/ 2582333 w 2590800"/>
              <a:gd name="connsiteY3" fmla="*/ 0 h 6866467"/>
              <a:gd name="connsiteX4" fmla="*/ 0 w 2590800"/>
              <a:gd name="connsiteY4" fmla="*/ 0 h 6866467"/>
              <a:gd name="connsiteX0" fmla="*/ 0 w 2590800"/>
              <a:gd name="connsiteY0" fmla="*/ 0 h 6866467"/>
              <a:gd name="connsiteX1" fmla="*/ 1202267 w 2590800"/>
              <a:gd name="connsiteY1" fmla="*/ 6866467 h 6866467"/>
              <a:gd name="connsiteX2" fmla="*/ 2590800 w 2590800"/>
              <a:gd name="connsiteY2" fmla="*/ 6866467 h 6866467"/>
              <a:gd name="connsiteX3" fmla="*/ 1947333 w 2590800"/>
              <a:gd name="connsiteY3" fmla="*/ 0 h 6866467"/>
              <a:gd name="connsiteX4" fmla="*/ 0 w 2590800"/>
              <a:gd name="connsiteY4" fmla="*/ 0 h 6866467"/>
              <a:gd name="connsiteX0" fmla="*/ 0 w 1948147"/>
              <a:gd name="connsiteY0" fmla="*/ 0 h 6866467"/>
              <a:gd name="connsiteX1" fmla="*/ 1202267 w 1948147"/>
              <a:gd name="connsiteY1" fmla="*/ 6866467 h 6866467"/>
              <a:gd name="connsiteX2" fmla="*/ 1947333 w 1948147"/>
              <a:gd name="connsiteY2" fmla="*/ 6866467 h 6866467"/>
              <a:gd name="connsiteX3" fmla="*/ 1947333 w 1948147"/>
              <a:gd name="connsiteY3" fmla="*/ 0 h 6866467"/>
              <a:gd name="connsiteX4" fmla="*/ 0 w 1948147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948147" h="6866467">
                <a:moveTo>
                  <a:pt x="0" y="0"/>
                </a:moveTo>
                <a:lnTo>
                  <a:pt x="1202267" y="6866467"/>
                </a:lnTo>
                <a:lnTo>
                  <a:pt x="1947333" y="6866467"/>
                </a:lnTo>
                <a:cubicBezTo>
                  <a:pt x="1944511" y="4577645"/>
                  <a:pt x="1950155" y="2288822"/>
                  <a:pt x="1947333" y="0"/>
                </a:cubicBezTo>
                <a:lnTo>
                  <a:pt x="0" y="0"/>
                </a:lnTo>
                <a:close/>
              </a:path>
            </a:pathLst>
          </a:custGeom>
          <a:solidFill>
            <a:schemeClr val="accent1">
              <a:alpha val="2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1" name="Freeform 30"/>
          <p:cNvSpPr/>
          <p:nvPr/>
        </p:nvSpPr>
        <p:spPr>
          <a:xfrm>
            <a:off x="6637896" y="3920066"/>
            <a:ext cx="2513565" cy="2937933"/>
          </a:xfrm>
          <a:custGeom>
            <a:avLst/>
            <a:gdLst>
              <a:gd name="connsiteX0" fmla="*/ 0 w 3259667"/>
              <a:gd name="connsiteY0" fmla="*/ 3810000 h 3810000"/>
              <a:gd name="connsiteX1" fmla="*/ 3251200 w 3259667"/>
              <a:gd name="connsiteY1" fmla="*/ 0 h 3810000"/>
              <a:gd name="connsiteX2" fmla="*/ 3259667 w 3259667"/>
              <a:gd name="connsiteY2" fmla="*/ 3810000 h 3810000"/>
              <a:gd name="connsiteX3" fmla="*/ 0 w 3259667"/>
              <a:gd name="connsiteY3" fmla="*/ 3810000 h 3810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259667" h="3810000">
                <a:moveTo>
                  <a:pt x="0" y="3810000"/>
                </a:moveTo>
                <a:lnTo>
                  <a:pt x="3251200" y="0"/>
                </a:lnTo>
                <a:cubicBezTo>
                  <a:pt x="3254022" y="1270000"/>
                  <a:pt x="3256845" y="2540000"/>
                  <a:pt x="3259667" y="3810000"/>
                </a:cubicBezTo>
                <a:lnTo>
                  <a:pt x="0" y="3810000"/>
                </a:lnTo>
                <a:close/>
              </a:path>
            </a:pathLst>
          </a:custGeom>
          <a:solidFill>
            <a:schemeClr val="accent1">
              <a:lumMod val="75000"/>
              <a:alpha val="66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2" name="Freeform 31"/>
          <p:cNvSpPr/>
          <p:nvPr/>
        </p:nvSpPr>
        <p:spPr>
          <a:xfrm>
            <a:off x="7010429" y="-8467"/>
            <a:ext cx="2142876" cy="6866467"/>
          </a:xfrm>
          <a:custGeom>
            <a:avLst/>
            <a:gdLst>
              <a:gd name="connsiteX0" fmla="*/ 0 w 2853267"/>
              <a:gd name="connsiteY0" fmla="*/ 0 h 6866467"/>
              <a:gd name="connsiteX1" fmla="*/ 2472267 w 2853267"/>
              <a:gd name="connsiteY1" fmla="*/ 6866467 h 6866467"/>
              <a:gd name="connsiteX2" fmla="*/ 2853267 w 2853267"/>
              <a:gd name="connsiteY2" fmla="*/ 6858000 h 6866467"/>
              <a:gd name="connsiteX3" fmla="*/ 2853267 w 2853267"/>
              <a:gd name="connsiteY3" fmla="*/ 0 h 6866467"/>
              <a:gd name="connsiteX4" fmla="*/ 0 w 2853267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2853267" h="6866467">
                <a:moveTo>
                  <a:pt x="0" y="0"/>
                </a:moveTo>
                <a:lnTo>
                  <a:pt x="2472267" y="6866467"/>
                </a:lnTo>
                <a:lnTo>
                  <a:pt x="2853267" y="6858000"/>
                </a:lnTo>
                <a:lnTo>
                  <a:pt x="2853267" y="0"/>
                </a:lnTo>
                <a:lnTo>
                  <a:pt x="0" y="0"/>
                </a:lnTo>
                <a:close/>
              </a:path>
            </a:pathLst>
          </a:custGeom>
          <a:solidFill>
            <a:schemeClr val="accent1">
              <a:lumMod val="75000"/>
              <a:alpha val="5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3" name="Freeform 32"/>
          <p:cNvSpPr/>
          <p:nvPr/>
        </p:nvSpPr>
        <p:spPr>
          <a:xfrm>
            <a:off x="8295776" y="-8467"/>
            <a:ext cx="857530" cy="6866467"/>
          </a:xfrm>
          <a:custGeom>
            <a:avLst/>
            <a:gdLst>
              <a:gd name="connsiteX0" fmla="*/ 1016000 w 1286933"/>
              <a:gd name="connsiteY0" fmla="*/ 0 h 6866467"/>
              <a:gd name="connsiteX1" fmla="*/ 0 w 1286933"/>
              <a:gd name="connsiteY1" fmla="*/ 6866467 h 6866467"/>
              <a:gd name="connsiteX2" fmla="*/ 1286933 w 1286933"/>
              <a:gd name="connsiteY2" fmla="*/ 6866467 h 6866467"/>
              <a:gd name="connsiteX3" fmla="*/ 1278466 w 1286933"/>
              <a:gd name="connsiteY3" fmla="*/ 0 h 6866467"/>
              <a:gd name="connsiteX4" fmla="*/ 1016000 w 1286933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286933" h="6866467">
                <a:moveTo>
                  <a:pt x="1016000" y="0"/>
                </a:moveTo>
                <a:lnTo>
                  <a:pt x="0" y="6866467"/>
                </a:lnTo>
                <a:lnTo>
                  <a:pt x="1286933" y="6866467"/>
                </a:lnTo>
                <a:cubicBezTo>
                  <a:pt x="1284111" y="4577645"/>
                  <a:pt x="1281288" y="2288822"/>
                  <a:pt x="1278466" y="0"/>
                </a:cubicBezTo>
                <a:lnTo>
                  <a:pt x="1016000" y="0"/>
                </a:lnTo>
                <a:close/>
              </a:path>
            </a:pathLst>
          </a:custGeom>
          <a:solidFill>
            <a:schemeClr val="accent2">
              <a:alpha val="7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4" name="Freeform 33"/>
          <p:cNvSpPr/>
          <p:nvPr/>
        </p:nvSpPr>
        <p:spPr>
          <a:xfrm>
            <a:off x="8094165" y="-8468"/>
            <a:ext cx="1066770" cy="6866467"/>
          </a:xfrm>
          <a:custGeom>
            <a:avLst/>
            <a:gdLst>
              <a:gd name="connsiteX0" fmla="*/ 0 w 1244600"/>
              <a:gd name="connsiteY0" fmla="*/ 0 h 6874934"/>
              <a:gd name="connsiteX1" fmla="*/ 1117600 w 1244600"/>
              <a:gd name="connsiteY1" fmla="*/ 6866467 h 6874934"/>
              <a:gd name="connsiteX2" fmla="*/ 1244600 w 1244600"/>
              <a:gd name="connsiteY2" fmla="*/ 6874934 h 6874934"/>
              <a:gd name="connsiteX3" fmla="*/ 1236134 w 1244600"/>
              <a:gd name="connsiteY3" fmla="*/ 0 h 6874934"/>
              <a:gd name="connsiteX4" fmla="*/ 0 w 1244600"/>
              <a:gd name="connsiteY4" fmla="*/ 0 h 6874934"/>
              <a:gd name="connsiteX0" fmla="*/ 0 w 1253067"/>
              <a:gd name="connsiteY0" fmla="*/ 0 h 6874934"/>
              <a:gd name="connsiteX1" fmla="*/ 1117600 w 1253067"/>
              <a:gd name="connsiteY1" fmla="*/ 6866467 h 6874934"/>
              <a:gd name="connsiteX2" fmla="*/ 1244600 w 1253067"/>
              <a:gd name="connsiteY2" fmla="*/ 6874934 h 6874934"/>
              <a:gd name="connsiteX3" fmla="*/ 1253067 w 1253067"/>
              <a:gd name="connsiteY3" fmla="*/ 0 h 6874934"/>
              <a:gd name="connsiteX4" fmla="*/ 0 w 1253067"/>
              <a:gd name="connsiteY4" fmla="*/ 0 h 6874934"/>
              <a:gd name="connsiteX0" fmla="*/ 0 w 1270244"/>
              <a:gd name="connsiteY0" fmla="*/ 0 h 6866467"/>
              <a:gd name="connsiteX1" fmla="*/ 1117600 w 1270244"/>
              <a:gd name="connsiteY1" fmla="*/ 6866467 h 6866467"/>
              <a:gd name="connsiteX2" fmla="*/ 1270000 w 1270244"/>
              <a:gd name="connsiteY2" fmla="*/ 6866467 h 6866467"/>
              <a:gd name="connsiteX3" fmla="*/ 1253067 w 1270244"/>
              <a:gd name="connsiteY3" fmla="*/ 0 h 6866467"/>
              <a:gd name="connsiteX4" fmla="*/ 0 w 1270244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270244" h="6866467">
                <a:moveTo>
                  <a:pt x="0" y="0"/>
                </a:moveTo>
                <a:lnTo>
                  <a:pt x="1117600" y="6866467"/>
                </a:lnTo>
                <a:lnTo>
                  <a:pt x="1270000" y="6866467"/>
                </a:lnTo>
                <a:cubicBezTo>
                  <a:pt x="1272822" y="4574822"/>
                  <a:pt x="1250245" y="2291645"/>
                  <a:pt x="1253067" y="0"/>
                </a:cubicBezTo>
                <a:lnTo>
                  <a:pt x="0" y="0"/>
                </a:lnTo>
                <a:close/>
              </a:path>
            </a:pathLst>
          </a:custGeom>
          <a:solidFill>
            <a:schemeClr val="accent2">
              <a:lumMod val="75000"/>
              <a:alpha val="82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35" name="Freeform 34"/>
          <p:cNvSpPr/>
          <p:nvPr/>
        </p:nvSpPr>
        <p:spPr>
          <a:xfrm>
            <a:off x="8068764" y="4893733"/>
            <a:ext cx="1094086" cy="1964267"/>
          </a:xfrm>
          <a:custGeom>
            <a:avLst/>
            <a:gdLst>
              <a:gd name="connsiteX0" fmla="*/ 0 w 1820333"/>
              <a:gd name="connsiteY0" fmla="*/ 3268133 h 3268133"/>
              <a:gd name="connsiteX1" fmla="*/ 1811866 w 1820333"/>
              <a:gd name="connsiteY1" fmla="*/ 0 h 3268133"/>
              <a:gd name="connsiteX2" fmla="*/ 1820333 w 1820333"/>
              <a:gd name="connsiteY2" fmla="*/ 3259666 h 3268133"/>
              <a:gd name="connsiteX3" fmla="*/ 0 w 1820333"/>
              <a:gd name="connsiteY3" fmla="*/ 3268133 h 326813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820333" h="3268133">
                <a:moveTo>
                  <a:pt x="0" y="3268133"/>
                </a:moveTo>
                <a:lnTo>
                  <a:pt x="1811866" y="0"/>
                </a:lnTo>
                <a:cubicBezTo>
                  <a:pt x="1814688" y="1086555"/>
                  <a:pt x="1817511" y="2173111"/>
                  <a:pt x="1820333" y="3259666"/>
                </a:cubicBezTo>
                <a:lnTo>
                  <a:pt x="0" y="3268133"/>
                </a:lnTo>
                <a:close/>
              </a:path>
            </a:pathLst>
          </a:custGeom>
          <a:solidFill>
            <a:schemeClr val="accent1">
              <a:lumMod val="75000"/>
              <a:alpha val="66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09599" y="609600"/>
            <a:ext cx="6347714" cy="1320800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3FB9024-CF10-4D39-B565-AE9DEA6336ED}" type="datetime1">
              <a:rPr lang="en-US" smtClean="0"/>
              <a:pPr/>
              <a:t>11/16/2012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Front Desk Training, Operations Department</a:t>
            </a:r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A3AE5-AD88-4348-885F-FB5B536100AF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768194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Freeform 14"/>
          <p:cNvSpPr/>
          <p:nvPr/>
        </p:nvSpPr>
        <p:spPr>
          <a:xfrm>
            <a:off x="-8467" y="4013200"/>
            <a:ext cx="457200" cy="2853267"/>
          </a:xfrm>
          <a:custGeom>
            <a:avLst/>
            <a:gdLst>
              <a:gd name="connsiteX0" fmla="*/ 0 w 457200"/>
              <a:gd name="connsiteY0" fmla="*/ 0 h 2853267"/>
              <a:gd name="connsiteX1" fmla="*/ 457200 w 457200"/>
              <a:gd name="connsiteY1" fmla="*/ 2853267 h 2853267"/>
              <a:gd name="connsiteX2" fmla="*/ 0 w 457200"/>
              <a:gd name="connsiteY2" fmla="*/ 2844800 h 2853267"/>
              <a:gd name="connsiteX3" fmla="*/ 0 w 457200"/>
              <a:gd name="connsiteY3" fmla="*/ 0 h 28532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457200" h="2853267">
                <a:moveTo>
                  <a:pt x="0" y="0"/>
                </a:moveTo>
                <a:lnTo>
                  <a:pt x="457200" y="2853267"/>
                </a:lnTo>
                <a:lnTo>
                  <a:pt x="0" y="2844800"/>
                </a:lnTo>
                <a:cubicBezTo>
                  <a:pt x="2822" y="1905000"/>
                  <a:pt x="5645" y="965200"/>
                  <a:pt x="0" y="0"/>
                </a:cubicBezTo>
                <a:close/>
              </a:path>
            </a:pathLst>
          </a:custGeom>
          <a:solidFill>
            <a:schemeClr val="accent1">
              <a:alpha val="7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lvl="0" algn="ctr"/>
            <a:endParaRPr lang="en-US"/>
          </a:p>
        </p:txBody>
      </p:sp>
      <p:cxnSp>
        <p:nvCxnSpPr>
          <p:cNvPr id="16" name="Straight Connector 15"/>
          <p:cNvCxnSpPr/>
          <p:nvPr/>
        </p:nvCxnSpPr>
        <p:spPr>
          <a:xfrm flipV="1">
            <a:off x="5130830" y="4175605"/>
            <a:ext cx="4022475" cy="2682396"/>
          </a:xfrm>
          <a:prstGeom prst="line">
            <a:avLst/>
          </a:prstGeom>
          <a:ln w="9525">
            <a:solidFill>
              <a:schemeClr val="accent1">
                <a:alpha val="70000"/>
              </a:schemeClr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27" name="Straight Connector 26"/>
          <p:cNvCxnSpPr/>
          <p:nvPr/>
        </p:nvCxnSpPr>
        <p:spPr>
          <a:xfrm>
            <a:off x="7042707" y="0"/>
            <a:ext cx="1219200" cy="6858000"/>
          </a:xfrm>
          <a:prstGeom prst="line">
            <a:avLst/>
          </a:prstGeom>
          <a:ln w="9525">
            <a:solidFill>
              <a:schemeClr val="accent1">
                <a:alpha val="70000"/>
              </a:schemeClr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28" name="Freeform 27"/>
          <p:cNvSpPr/>
          <p:nvPr/>
        </p:nvSpPr>
        <p:spPr>
          <a:xfrm>
            <a:off x="6891896" y="1"/>
            <a:ext cx="2269442" cy="6866466"/>
          </a:xfrm>
          <a:custGeom>
            <a:avLst/>
            <a:gdLst>
              <a:gd name="connsiteX0" fmla="*/ 2023534 w 3005667"/>
              <a:gd name="connsiteY0" fmla="*/ 8467 h 6866467"/>
              <a:gd name="connsiteX1" fmla="*/ 0 w 3005667"/>
              <a:gd name="connsiteY1" fmla="*/ 6866467 h 6866467"/>
              <a:gd name="connsiteX2" fmla="*/ 2997200 w 3005667"/>
              <a:gd name="connsiteY2" fmla="*/ 6858000 h 6866467"/>
              <a:gd name="connsiteX3" fmla="*/ 3005667 w 3005667"/>
              <a:gd name="connsiteY3" fmla="*/ 0 h 6866467"/>
              <a:gd name="connsiteX4" fmla="*/ 2023534 w 3005667"/>
              <a:gd name="connsiteY4" fmla="*/ 8467 h 6866467"/>
              <a:gd name="connsiteX0" fmla="*/ 2023534 w 2997208"/>
              <a:gd name="connsiteY0" fmla="*/ 0 h 6858000"/>
              <a:gd name="connsiteX1" fmla="*/ 0 w 2997208"/>
              <a:gd name="connsiteY1" fmla="*/ 6858000 h 6858000"/>
              <a:gd name="connsiteX2" fmla="*/ 2997200 w 2997208"/>
              <a:gd name="connsiteY2" fmla="*/ 6849533 h 6858000"/>
              <a:gd name="connsiteX3" fmla="*/ 2260600 w 2997208"/>
              <a:gd name="connsiteY3" fmla="*/ 8466 h 6858000"/>
              <a:gd name="connsiteX4" fmla="*/ 2023534 w 2997208"/>
              <a:gd name="connsiteY4" fmla="*/ 0 h 6858000"/>
              <a:gd name="connsiteX0" fmla="*/ 2023534 w 2269442"/>
              <a:gd name="connsiteY0" fmla="*/ 0 h 6866466"/>
              <a:gd name="connsiteX1" fmla="*/ 0 w 2269442"/>
              <a:gd name="connsiteY1" fmla="*/ 6858000 h 6866466"/>
              <a:gd name="connsiteX2" fmla="*/ 2269067 w 2269442"/>
              <a:gd name="connsiteY2" fmla="*/ 6866466 h 6866466"/>
              <a:gd name="connsiteX3" fmla="*/ 2260600 w 2269442"/>
              <a:gd name="connsiteY3" fmla="*/ 8466 h 6866466"/>
              <a:gd name="connsiteX4" fmla="*/ 2023534 w 2269442"/>
              <a:gd name="connsiteY4" fmla="*/ 0 h 686646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2269442" h="6866466">
                <a:moveTo>
                  <a:pt x="2023534" y="0"/>
                </a:moveTo>
                <a:lnTo>
                  <a:pt x="0" y="6858000"/>
                </a:lnTo>
                <a:lnTo>
                  <a:pt x="2269067" y="6866466"/>
                </a:lnTo>
                <a:cubicBezTo>
                  <a:pt x="2271889" y="4580466"/>
                  <a:pt x="2257778" y="2294466"/>
                  <a:pt x="2260600" y="8466"/>
                </a:cubicBezTo>
                <a:lnTo>
                  <a:pt x="2023534" y="0"/>
                </a:lnTo>
                <a:close/>
              </a:path>
            </a:pathLst>
          </a:custGeom>
          <a:solidFill>
            <a:schemeClr val="accent1">
              <a:alpha val="36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9" name="Freeform 28"/>
          <p:cNvSpPr/>
          <p:nvPr/>
        </p:nvSpPr>
        <p:spPr>
          <a:xfrm>
            <a:off x="7205158" y="-8467"/>
            <a:ext cx="1948147" cy="6866467"/>
          </a:xfrm>
          <a:custGeom>
            <a:avLst/>
            <a:gdLst>
              <a:gd name="connsiteX0" fmla="*/ 0 w 2590800"/>
              <a:gd name="connsiteY0" fmla="*/ 0 h 6866467"/>
              <a:gd name="connsiteX1" fmla="*/ 1202267 w 2590800"/>
              <a:gd name="connsiteY1" fmla="*/ 6866467 h 6866467"/>
              <a:gd name="connsiteX2" fmla="*/ 2590800 w 2590800"/>
              <a:gd name="connsiteY2" fmla="*/ 6866467 h 6866467"/>
              <a:gd name="connsiteX3" fmla="*/ 2582333 w 2590800"/>
              <a:gd name="connsiteY3" fmla="*/ 0 h 6866467"/>
              <a:gd name="connsiteX4" fmla="*/ 0 w 2590800"/>
              <a:gd name="connsiteY4" fmla="*/ 0 h 6866467"/>
              <a:gd name="connsiteX0" fmla="*/ 0 w 2590800"/>
              <a:gd name="connsiteY0" fmla="*/ 0 h 6866467"/>
              <a:gd name="connsiteX1" fmla="*/ 1202267 w 2590800"/>
              <a:gd name="connsiteY1" fmla="*/ 6866467 h 6866467"/>
              <a:gd name="connsiteX2" fmla="*/ 2590800 w 2590800"/>
              <a:gd name="connsiteY2" fmla="*/ 6866467 h 6866467"/>
              <a:gd name="connsiteX3" fmla="*/ 1947333 w 2590800"/>
              <a:gd name="connsiteY3" fmla="*/ 0 h 6866467"/>
              <a:gd name="connsiteX4" fmla="*/ 0 w 2590800"/>
              <a:gd name="connsiteY4" fmla="*/ 0 h 6866467"/>
              <a:gd name="connsiteX0" fmla="*/ 0 w 1948147"/>
              <a:gd name="connsiteY0" fmla="*/ 0 h 6866467"/>
              <a:gd name="connsiteX1" fmla="*/ 1202267 w 1948147"/>
              <a:gd name="connsiteY1" fmla="*/ 6866467 h 6866467"/>
              <a:gd name="connsiteX2" fmla="*/ 1947333 w 1948147"/>
              <a:gd name="connsiteY2" fmla="*/ 6866467 h 6866467"/>
              <a:gd name="connsiteX3" fmla="*/ 1947333 w 1948147"/>
              <a:gd name="connsiteY3" fmla="*/ 0 h 6866467"/>
              <a:gd name="connsiteX4" fmla="*/ 0 w 1948147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948147" h="6866467">
                <a:moveTo>
                  <a:pt x="0" y="0"/>
                </a:moveTo>
                <a:lnTo>
                  <a:pt x="1202267" y="6866467"/>
                </a:lnTo>
                <a:lnTo>
                  <a:pt x="1947333" y="6866467"/>
                </a:lnTo>
                <a:cubicBezTo>
                  <a:pt x="1944511" y="4577645"/>
                  <a:pt x="1950155" y="2288822"/>
                  <a:pt x="1947333" y="0"/>
                </a:cubicBezTo>
                <a:lnTo>
                  <a:pt x="0" y="0"/>
                </a:lnTo>
                <a:close/>
              </a:path>
            </a:pathLst>
          </a:custGeom>
          <a:solidFill>
            <a:schemeClr val="accent1">
              <a:alpha val="2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0" name="Freeform 29"/>
          <p:cNvSpPr/>
          <p:nvPr/>
        </p:nvSpPr>
        <p:spPr>
          <a:xfrm>
            <a:off x="6637896" y="3920066"/>
            <a:ext cx="2513565" cy="2937933"/>
          </a:xfrm>
          <a:custGeom>
            <a:avLst/>
            <a:gdLst>
              <a:gd name="connsiteX0" fmla="*/ 0 w 3259667"/>
              <a:gd name="connsiteY0" fmla="*/ 3810000 h 3810000"/>
              <a:gd name="connsiteX1" fmla="*/ 3251200 w 3259667"/>
              <a:gd name="connsiteY1" fmla="*/ 0 h 3810000"/>
              <a:gd name="connsiteX2" fmla="*/ 3259667 w 3259667"/>
              <a:gd name="connsiteY2" fmla="*/ 3810000 h 3810000"/>
              <a:gd name="connsiteX3" fmla="*/ 0 w 3259667"/>
              <a:gd name="connsiteY3" fmla="*/ 3810000 h 3810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259667" h="3810000">
                <a:moveTo>
                  <a:pt x="0" y="3810000"/>
                </a:moveTo>
                <a:lnTo>
                  <a:pt x="3251200" y="0"/>
                </a:lnTo>
                <a:cubicBezTo>
                  <a:pt x="3254022" y="1270000"/>
                  <a:pt x="3256845" y="2540000"/>
                  <a:pt x="3259667" y="3810000"/>
                </a:cubicBezTo>
                <a:lnTo>
                  <a:pt x="0" y="3810000"/>
                </a:lnTo>
                <a:close/>
              </a:path>
            </a:pathLst>
          </a:custGeom>
          <a:solidFill>
            <a:schemeClr val="accent1">
              <a:lumMod val="75000"/>
              <a:alpha val="66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1" name="Freeform 30"/>
          <p:cNvSpPr/>
          <p:nvPr/>
        </p:nvSpPr>
        <p:spPr>
          <a:xfrm>
            <a:off x="7010429" y="-8467"/>
            <a:ext cx="2142876" cy="6866467"/>
          </a:xfrm>
          <a:custGeom>
            <a:avLst/>
            <a:gdLst>
              <a:gd name="connsiteX0" fmla="*/ 0 w 2853267"/>
              <a:gd name="connsiteY0" fmla="*/ 0 h 6866467"/>
              <a:gd name="connsiteX1" fmla="*/ 2472267 w 2853267"/>
              <a:gd name="connsiteY1" fmla="*/ 6866467 h 6866467"/>
              <a:gd name="connsiteX2" fmla="*/ 2853267 w 2853267"/>
              <a:gd name="connsiteY2" fmla="*/ 6858000 h 6866467"/>
              <a:gd name="connsiteX3" fmla="*/ 2853267 w 2853267"/>
              <a:gd name="connsiteY3" fmla="*/ 0 h 6866467"/>
              <a:gd name="connsiteX4" fmla="*/ 0 w 2853267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2853267" h="6866467">
                <a:moveTo>
                  <a:pt x="0" y="0"/>
                </a:moveTo>
                <a:lnTo>
                  <a:pt x="2472267" y="6866467"/>
                </a:lnTo>
                <a:lnTo>
                  <a:pt x="2853267" y="6858000"/>
                </a:lnTo>
                <a:lnTo>
                  <a:pt x="2853267" y="0"/>
                </a:lnTo>
                <a:lnTo>
                  <a:pt x="0" y="0"/>
                </a:lnTo>
                <a:close/>
              </a:path>
            </a:pathLst>
          </a:custGeom>
          <a:solidFill>
            <a:schemeClr val="accent1">
              <a:lumMod val="75000"/>
              <a:alpha val="5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2" name="Freeform 31"/>
          <p:cNvSpPr/>
          <p:nvPr/>
        </p:nvSpPr>
        <p:spPr>
          <a:xfrm>
            <a:off x="8295776" y="-8467"/>
            <a:ext cx="857530" cy="6866467"/>
          </a:xfrm>
          <a:custGeom>
            <a:avLst/>
            <a:gdLst>
              <a:gd name="connsiteX0" fmla="*/ 1016000 w 1286933"/>
              <a:gd name="connsiteY0" fmla="*/ 0 h 6866467"/>
              <a:gd name="connsiteX1" fmla="*/ 0 w 1286933"/>
              <a:gd name="connsiteY1" fmla="*/ 6866467 h 6866467"/>
              <a:gd name="connsiteX2" fmla="*/ 1286933 w 1286933"/>
              <a:gd name="connsiteY2" fmla="*/ 6866467 h 6866467"/>
              <a:gd name="connsiteX3" fmla="*/ 1278466 w 1286933"/>
              <a:gd name="connsiteY3" fmla="*/ 0 h 6866467"/>
              <a:gd name="connsiteX4" fmla="*/ 1016000 w 1286933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286933" h="6866467">
                <a:moveTo>
                  <a:pt x="1016000" y="0"/>
                </a:moveTo>
                <a:lnTo>
                  <a:pt x="0" y="6866467"/>
                </a:lnTo>
                <a:lnTo>
                  <a:pt x="1286933" y="6866467"/>
                </a:lnTo>
                <a:cubicBezTo>
                  <a:pt x="1284111" y="4577645"/>
                  <a:pt x="1281288" y="2288822"/>
                  <a:pt x="1278466" y="0"/>
                </a:cubicBezTo>
                <a:lnTo>
                  <a:pt x="1016000" y="0"/>
                </a:lnTo>
                <a:close/>
              </a:path>
            </a:pathLst>
          </a:custGeom>
          <a:solidFill>
            <a:schemeClr val="accent2">
              <a:alpha val="7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3" name="Freeform 32"/>
          <p:cNvSpPr/>
          <p:nvPr/>
        </p:nvSpPr>
        <p:spPr>
          <a:xfrm>
            <a:off x="8094165" y="-8468"/>
            <a:ext cx="1066770" cy="6866467"/>
          </a:xfrm>
          <a:custGeom>
            <a:avLst/>
            <a:gdLst>
              <a:gd name="connsiteX0" fmla="*/ 0 w 1244600"/>
              <a:gd name="connsiteY0" fmla="*/ 0 h 6874934"/>
              <a:gd name="connsiteX1" fmla="*/ 1117600 w 1244600"/>
              <a:gd name="connsiteY1" fmla="*/ 6866467 h 6874934"/>
              <a:gd name="connsiteX2" fmla="*/ 1244600 w 1244600"/>
              <a:gd name="connsiteY2" fmla="*/ 6874934 h 6874934"/>
              <a:gd name="connsiteX3" fmla="*/ 1236134 w 1244600"/>
              <a:gd name="connsiteY3" fmla="*/ 0 h 6874934"/>
              <a:gd name="connsiteX4" fmla="*/ 0 w 1244600"/>
              <a:gd name="connsiteY4" fmla="*/ 0 h 6874934"/>
              <a:gd name="connsiteX0" fmla="*/ 0 w 1253067"/>
              <a:gd name="connsiteY0" fmla="*/ 0 h 6874934"/>
              <a:gd name="connsiteX1" fmla="*/ 1117600 w 1253067"/>
              <a:gd name="connsiteY1" fmla="*/ 6866467 h 6874934"/>
              <a:gd name="connsiteX2" fmla="*/ 1244600 w 1253067"/>
              <a:gd name="connsiteY2" fmla="*/ 6874934 h 6874934"/>
              <a:gd name="connsiteX3" fmla="*/ 1253067 w 1253067"/>
              <a:gd name="connsiteY3" fmla="*/ 0 h 6874934"/>
              <a:gd name="connsiteX4" fmla="*/ 0 w 1253067"/>
              <a:gd name="connsiteY4" fmla="*/ 0 h 6874934"/>
              <a:gd name="connsiteX0" fmla="*/ 0 w 1270244"/>
              <a:gd name="connsiteY0" fmla="*/ 0 h 6866467"/>
              <a:gd name="connsiteX1" fmla="*/ 1117600 w 1270244"/>
              <a:gd name="connsiteY1" fmla="*/ 6866467 h 6866467"/>
              <a:gd name="connsiteX2" fmla="*/ 1270000 w 1270244"/>
              <a:gd name="connsiteY2" fmla="*/ 6866467 h 6866467"/>
              <a:gd name="connsiteX3" fmla="*/ 1253067 w 1270244"/>
              <a:gd name="connsiteY3" fmla="*/ 0 h 6866467"/>
              <a:gd name="connsiteX4" fmla="*/ 0 w 1270244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270244" h="6866467">
                <a:moveTo>
                  <a:pt x="0" y="0"/>
                </a:moveTo>
                <a:lnTo>
                  <a:pt x="1117600" y="6866467"/>
                </a:lnTo>
                <a:lnTo>
                  <a:pt x="1270000" y="6866467"/>
                </a:lnTo>
                <a:cubicBezTo>
                  <a:pt x="1272822" y="4574822"/>
                  <a:pt x="1250245" y="2291645"/>
                  <a:pt x="1253067" y="0"/>
                </a:cubicBezTo>
                <a:lnTo>
                  <a:pt x="0" y="0"/>
                </a:lnTo>
                <a:close/>
              </a:path>
            </a:pathLst>
          </a:custGeom>
          <a:solidFill>
            <a:schemeClr val="accent2">
              <a:lumMod val="75000"/>
              <a:alpha val="82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34" name="Freeform 33"/>
          <p:cNvSpPr/>
          <p:nvPr/>
        </p:nvSpPr>
        <p:spPr>
          <a:xfrm>
            <a:off x="8068764" y="4893733"/>
            <a:ext cx="1094086" cy="1964267"/>
          </a:xfrm>
          <a:custGeom>
            <a:avLst/>
            <a:gdLst>
              <a:gd name="connsiteX0" fmla="*/ 0 w 1820333"/>
              <a:gd name="connsiteY0" fmla="*/ 3268133 h 3268133"/>
              <a:gd name="connsiteX1" fmla="*/ 1811866 w 1820333"/>
              <a:gd name="connsiteY1" fmla="*/ 0 h 3268133"/>
              <a:gd name="connsiteX2" fmla="*/ 1820333 w 1820333"/>
              <a:gd name="connsiteY2" fmla="*/ 3259666 h 3268133"/>
              <a:gd name="connsiteX3" fmla="*/ 0 w 1820333"/>
              <a:gd name="connsiteY3" fmla="*/ 3268133 h 326813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820333" h="3268133">
                <a:moveTo>
                  <a:pt x="0" y="3268133"/>
                </a:moveTo>
                <a:lnTo>
                  <a:pt x="1811866" y="0"/>
                </a:lnTo>
                <a:cubicBezTo>
                  <a:pt x="1814688" y="1086555"/>
                  <a:pt x="1817511" y="2173111"/>
                  <a:pt x="1820333" y="3259666"/>
                </a:cubicBezTo>
                <a:lnTo>
                  <a:pt x="0" y="3268133"/>
                </a:lnTo>
                <a:close/>
              </a:path>
            </a:pathLst>
          </a:custGeom>
          <a:solidFill>
            <a:schemeClr val="accent1">
              <a:lumMod val="75000"/>
              <a:alpha val="66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0AE0EE5-C3E7-4E19-9DCD-81B6B05770E4}" type="datetime1">
              <a:rPr lang="en-US" smtClean="0"/>
              <a:pPr/>
              <a:t>11/16/2012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Front Desk Training, Operations Department</a:t>
            </a:r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AA7AD96-745F-427B-89B7-DA7EFFC9CE89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57425271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" name="Freeform 17"/>
          <p:cNvSpPr/>
          <p:nvPr/>
        </p:nvSpPr>
        <p:spPr>
          <a:xfrm>
            <a:off x="-8467" y="4013200"/>
            <a:ext cx="457200" cy="2853267"/>
          </a:xfrm>
          <a:custGeom>
            <a:avLst/>
            <a:gdLst>
              <a:gd name="connsiteX0" fmla="*/ 0 w 457200"/>
              <a:gd name="connsiteY0" fmla="*/ 0 h 2853267"/>
              <a:gd name="connsiteX1" fmla="*/ 457200 w 457200"/>
              <a:gd name="connsiteY1" fmla="*/ 2853267 h 2853267"/>
              <a:gd name="connsiteX2" fmla="*/ 0 w 457200"/>
              <a:gd name="connsiteY2" fmla="*/ 2844800 h 2853267"/>
              <a:gd name="connsiteX3" fmla="*/ 0 w 457200"/>
              <a:gd name="connsiteY3" fmla="*/ 0 h 28532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457200" h="2853267">
                <a:moveTo>
                  <a:pt x="0" y="0"/>
                </a:moveTo>
                <a:lnTo>
                  <a:pt x="457200" y="2853267"/>
                </a:lnTo>
                <a:lnTo>
                  <a:pt x="0" y="2844800"/>
                </a:lnTo>
                <a:cubicBezTo>
                  <a:pt x="2822" y="1905000"/>
                  <a:pt x="5645" y="965200"/>
                  <a:pt x="0" y="0"/>
                </a:cubicBezTo>
                <a:close/>
              </a:path>
            </a:pathLst>
          </a:custGeom>
          <a:solidFill>
            <a:schemeClr val="accent1">
              <a:alpha val="7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lvl="0" algn="ctr"/>
            <a:endParaRPr lang="en-US"/>
          </a:p>
        </p:txBody>
      </p:sp>
      <p:cxnSp>
        <p:nvCxnSpPr>
          <p:cNvPr id="29" name="Straight Connector 28"/>
          <p:cNvCxnSpPr/>
          <p:nvPr/>
        </p:nvCxnSpPr>
        <p:spPr>
          <a:xfrm flipV="1">
            <a:off x="5130830" y="4175605"/>
            <a:ext cx="4022475" cy="2682396"/>
          </a:xfrm>
          <a:prstGeom prst="line">
            <a:avLst/>
          </a:prstGeom>
          <a:ln w="9525">
            <a:solidFill>
              <a:schemeClr val="accent1">
                <a:alpha val="70000"/>
              </a:schemeClr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30" name="Straight Connector 29"/>
          <p:cNvCxnSpPr/>
          <p:nvPr/>
        </p:nvCxnSpPr>
        <p:spPr>
          <a:xfrm>
            <a:off x="7042707" y="0"/>
            <a:ext cx="1219200" cy="6858000"/>
          </a:xfrm>
          <a:prstGeom prst="line">
            <a:avLst/>
          </a:prstGeom>
          <a:ln w="9525">
            <a:solidFill>
              <a:schemeClr val="accent1">
                <a:alpha val="70000"/>
              </a:schemeClr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31" name="Freeform 30"/>
          <p:cNvSpPr/>
          <p:nvPr/>
        </p:nvSpPr>
        <p:spPr>
          <a:xfrm>
            <a:off x="6891896" y="1"/>
            <a:ext cx="2269442" cy="6866466"/>
          </a:xfrm>
          <a:custGeom>
            <a:avLst/>
            <a:gdLst>
              <a:gd name="connsiteX0" fmla="*/ 2023534 w 3005667"/>
              <a:gd name="connsiteY0" fmla="*/ 8467 h 6866467"/>
              <a:gd name="connsiteX1" fmla="*/ 0 w 3005667"/>
              <a:gd name="connsiteY1" fmla="*/ 6866467 h 6866467"/>
              <a:gd name="connsiteX2" fmla="*/ 2997200 w 3005667"/>
              <a:gd name="connsiteY2" fmla="*/ 6858000 h 6866467"/>
              <a:gd name="connsiteX3" fmla="*/ 3005667 w 3005667"/>
              <a:gd name="connsiteY3" fmla="*/ 0 h 6866467"/>
              <a:gd name="connsiteX4" fmla="*/ 2023534 w 3005667"/>
              <a:gd name="connsiteY4" fmla="*/ 8467 h 6866467"/>
              <a:gd name="connsiteX0" fmla="*/ 2023534 w 2997208"/>
              <a:gd name="connsiteY0" fmla="*/ 0 h 6858000"/>
              <a:gd name="connsiteX1" fmla="*/ 0 w 2997208"/>
              <a:gd name="connsiteY1" fmla="*/ 6858000 h 6858000"/>
              <a:gd name="connsiteX2" fmla="*/ 2997200 w 2997208"/>
              <a:gd name="connsiteY2" fmla="*/ 6849533 h 6858000"/>
              <a:gd name="connsiteX3" fmla="*/ 2260600 w 2997208"/>
              <a:gd name="connsiteY3" fmla="*/ 8466 h 6858000"/>
              <a:gd name="connsiteX4" fmla="*/ 2023534 w 2997208"/>
              <a:gd name="connsiteY4" fmla="*/ 0 h 6858000"/>
              <a:gd name="connsiteX0" fmla="*/ 2023534 w 2269442"/>
              <a:gd name="connsiteY0" fmla="*/ 0 h 6866466"/>
              <a:gd name="connsiteX1" fmla="*/ 0 w 2269442"/>
              <a:gd name="connsiteY1" fmla="*/ 6858000 h 6866466"/>
              <a:gd name="connsiteX2" fmla="*/ 2269067 w 2269442"/>
              <a:gd name="connsiteY2" fmla="*/ 6866466 h 6866466"/>
              <a:gd name="connsiteX3" fmla="*/ 2260600 w 2269442"/>
              <a:gd name="connsiteY3" fmla="*/ 8466 h 6866466"/>
              <a:gd name="connsiteX4" fmla="*/ 2023534 w 2269442"/>
              <a:gd name="connsiteY4" fmla="*/ 0 h 686646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2269442" h="6866466">
                <a:moveTo>
                  <a:pt x="2023534" y="0"/>
                </a:moveTo>
                <a:lnTo>
                  <a:pt x="0" y="6858000"/>
                </a:lnTo>
                <a:lnTo>
                  <a:pt x="2269067" y="6866466"/>
                </a:lnTo>
                <a:cubicBezTo>
                  <a:pt x="2271889" y="4580466"/>
                  <a:pt x="2257778" y="2294466"/>
                  <a:pt x="2260600" y="8466"/>
                </a:cubicBezTo>
                <a:lnTo>
                  <a:pt x="2023534" y="0"/>
                </a:lnTo>
                <a:close/>
              </a:path>
            </a:pathLst>
          </a:custGeom>
          <a:solidFill>
            <a:schemeClr val="accent1">
              <a:alpha val="36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2" name="Freeform 31"/>
          <p:cNvSpPr/>
          <p:nvPr/>
        </p:nvSpPr>
        <p:spPr>
          <a:xfrm>
            <a:off x="7205158" y="-8467"/>
            <a:ext cx="1948147" cy="6866467"/>
          </a:xfrm>
          <a:custGeom>
            <a:avLst/>
            <a:gdLst>
              <a:gd name="connsiteX0" fmla="*/ 0 w 2590800"/>
              <a:gd name="connsiteY0" fmla="*/ 0 h 6866467"/>
              <a:gd name="connsiteX1" fmla="*/ 1202267 w 2590800"/>
              <a:gd name="connsiteY1" fmla="*/ 6866467 h 6866467"/>
              <a:gd name="connsiteX2" fmla="*/ 2590800 w 2590800"/>
              <a:gd name="connsiteY2" fmla="*/ 6866467 h 6866467"/>
              <a:gd name="connsiteX3" fmla="*/ 2582333 w 2590800"/>
              <a:gd name="connsiteY3" fmla="*/ 0 h 6866467"/>
              <a:gd name="connsiteX4" fmla="*/ 0 w 2590800"/>
              <a:gd name="connsiteY4" fmla="*/ 0 h 6866467"/>
              <a:gd name="connsiteX0" fmla="*/ 0 w 2590800"/>
              <a:gd name="connsiteY0" fmla="*/ 0 h 6866467"/>
              <a:gd name="connsiteX1" fmla="*/ 1202267 w 2590800"/>
              <a:gd name="connsiteY1" fmla="*/ 6866467 h 6866467"/>
              <a:gd name="connsiteX2" fmla="*/ 2590800 w 2590800"/>
              <a:gd name="connsiteY2" fmla="*/ 6866467 h 6866467"/>
              <a:gd name="connsiteX3" fmla="*/ 1947333 w 2590800"/>
              <a:gd name="connsiteY3" fmla="*/ 0 h 6866467"/>
              <a:gd name="connsiteX4" fmla="*/ 0 w 2590800"/>
              <a:gd name="connsiteY4" fmla="*/ 0 h 6866467"/>
              <a:gd name="connsiteX0" fmla="*/ 0 w 1948147"/>
              <a:gd name="connsiteY0" fmla="*/ 0 h 6866467"/>
              <a:gd name="connsiteX1" fmla="*/ 1202267 w 1948147"/>
              <a:gd name="connsiteY1" fmla="*/ 6866467 h 6866467"/>
              <a:gd name="connsiteX2" fmla="*/ 1947333 w 1948147"/>
              <a:gd name="connsiteY2" fmla="*/ 6866467 h 6866467"/>
              <a:gd name="connsiteX3" fmla="*/ 1947333 w 1948147"/>
              <a:gd name="connsiteY3" fmla="*/ 0 h 6866467"/>
              <a:gd name="connsiteX4" fmla="*/ 0 w 1948147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948147" h="6866467">
                <a:moveTo>
                  <a:pt x="0" y="0"/>
                </a:moveTo>
                <a:lnTo>
                  <a:pt x="1202267" y="6866467"/>
                </a:lnTo>
                <a:lnTo>
                  <a:pt x="1947333" y="6866467"/>
                </a:lnTo>
                <a:cubicBezTo>
                  <a:pt x="1944511" y="4577645"/>
                  <a:pt x="1950155" y="2288822"/>
                  <a:pt x="1947333" y="0"/>
                </a:cubicBezTo>
                <a:lnTo>
                  <a:pt x="0" y="0"/>
                </a:lnTo>
                <a:close/>
              </a:path>
            </a:pathLst>
          </a:custGeom>
          <a:solidFill>
            <a:schemeClr val="accent1">
              <a:alpha val="2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3" name="Freeform 32"/>
          <p:cNvSpPr/>
          <p:nvPr/>
        </p:nvSpPr>
        <p:spPr>
          <a:xfrm>
            <a:off x="6637896" y="3920066"/>
            <a:ext cx="2513565" cy="2937933"/>
          </a:xfrm>
          <a:custGeom>
            <a:avLst/>
            <a:gdLst>
              <a:gd name="connsiteX0" fmla="*/ 0 w 3259667"/>
              <a:gd name="connsiteY0" fmla="*/ 3810000 h 3810000"/>
              <a:gd name="connsiteX1" fmla="*/ 3251200 w 3259667"/>
              <a:gd name="connsiteY1" fmla="*/ 0 h 3810000"/>
              <a:gd name="connsiteX2" fmla="*/ 3259667 w 3259667"/>
              <a:gd name="connsiteY2" fmla="*/ 3810000 h 3810000"/>
              <a:gd name="connsiteX3" fmla="*/ 0 w 3259667"/>
              <a:gd name="connsiteY3" fmla="*/ 3810000 h 3810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259667" h="3810000">
                <a:moveTo>
                  <a:pt x="0" y="3810000"/>
                </a:moveTo>
                <a:lnTo>
                  <a:pt x="3251200" y="0"/>
                </a:lnTo>
                <a:cubicBezTo>
                  <a:pt x="3254022" y="1270000"/>
                  <a:pt x="3256845" y="2540000"/>
                  <a:pt x="3259667" y="3810000"/>
                </a:cubicBezTo>
                <a:lnTo>
                  <a:pt x="0" y="3810000"/>
                </a:lnTo>
                <a:close/>
              </a:path>
            </a:pathLst>
          </a:custGeom>
          <a:solidFill>
            <a:schemeClr val="accent1">
              <a:lumMod val="75000"/>
              <a:alpha val="66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4" name="Freeform 33"/>
          <p:cNvSpPr/>
          <p:nvPr/>
        </p:nvSpPr>
        <p:spPr>
          <a:xfrm>
            <a:off x="7010429" y="-8467"/>
            <a:ext cx="2142876" cy="6866467"/>
          </a:xfrm>
          <a:custGeom>
            <a:avLst/>
            <a:gdLst>
              <a:gd name="connsiteX0" fmla="*/ 0 w 2853267"/>
              <a:gd name="connsiteY0" fmla="*/ 0 h 6866467"/>
              <a:gd name="connsiteX1" fmla="*/ 2472267 w 2853267"/>
              <a:gd name="connsiteY1" fmla="*/ 6866467 h 6866467"/>
              <a:gd name="connsiteX2" fmla="*/ 2853267 w 2853267"/>
              <a:gd name="connsiteY2" fmla="*/ 6858000 h 6866467"/>
              <a:gd name="connsiteX3" fmla="*/ 2853267 w 2853267"/>
              <a:gd name="connsiteY3" fmla="*/ 0 h 6866467"/>
              <a:gd name="connsiteX4" fmla="*/ 0 w 2853267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2853267" h="6866467">
                <a:moveTo>
                  <a:pt x="0" y="0"/>
                </a:moveTo>
                <a:lnTo>
                  <a:pt x="2472267" y="6866467"/>
                </a:lnTo>
                <a:lnTo>
                  <a:pt x="2853267" y="6858000"/>
                </a:lnTo>
                <a:lnTo>
                  <a:pt x="2853267" y="0"/>
                </a:lnTo>
                <a:lnTo>
                  <a:pt x="0" y="0"/>
                </a:lnTo>
                <a:close/>
              </a:path>
            </a:pathLst>
          </a:custGeom>
          <a:solidFill>
            <a:schemeClr val="accent1">
              <a:lumMod val="75000"/>
              <a:alpha val="5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5" name="Freeform 34"/>
          <p:cNvSpPr/>
          <p:nvPr/>
        </p:nvSpPr>
        <p:spPr>
          <a:xfrm>
            <a:off x="8295776" y="-8467"/>
            <a:ext cx="857530" cy="6866467"/>
          </a:xfrm>
          <a:custGeom>
            <a:avLst/>
            <a:gdLst>
              <a:gd name="connsiteX0" fmla="*/ 1016000 w 1286933"/>
              <a:gd name="connsiteY0" fmla="*/ 0 h 6866467"/>
              <a:gd name="connsiteX1" fmla="*/ 0 w 1286933"/>
              <a:gd name="connsiteY1" fmla="*/ 6866467 h 6866467"/>
              <a:gd name="connsiteX2" fmla="*/ 1286933 w 1286933"/>
              <a:gd name="connsiteY2" fmla="*/ 6866467 h 6866467"/>
              <a:gd name="connsiteX3" fmla="*/ 1278466 w 1286933"/>
              <a:gd name="connsiteY3" fmla="*/ 0 h 6866467"/>
              <a:gd name="connsiteX4" fmla="*/ 1016000 w 1286933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286933" h="6866467">
                <a:moveTo>
                  <a:pt x="1016000" y="0"/>
                </a:moveTo>
                <a:lnTo>
                  <a:pt x="0" y="6866467"/>
                </a:lnTo>
                <a:lnTo>
                  <a:pt x="1286933" y="6866467"/>
                </a:lnTo>
                <a:cubicBezTo>
                  <a:pt x="1284111" y="4577645"/>
                  <a:pt x="1281288" y="2288822"/>
                  <a:pt x="1278466" y="0"/>
                </a:cubicBezTo>
                <a:lnTo>
                  <a:pt x="1016000" y="0"/>
                </a:lnTo>
                <a:close/>
              </a:path>
            </a:pathLst>
          </a:custGeom>
          <a:solidFill>
            <a:schemeClr val="accent2">
              <a:alpha val="7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6" name="Freeform 35"/>
          <p:cNvSpPr/>
          <p:nvPr/>
        </p:nvSpPr>
        <p:spPr>
          <a:xfrm>
            <a:off x="8094165" y="-8468"/>
            <a:ext cx="1066770" cy="6866467"/>
          </a:xfrm>
          <a:custGeom>
            <a:avLst/>
            <a:gdLst>
              <a:gd name="connsiteX0" fmla="*/ 0 w 1244600"/>
              <a:gd name="connsiteY0" fmla="*/ 0 h 6874934"/>
              <a:gd name="connsiteX1" fmla="*/ 1117600 w 1244600"/>
              <a:gd name="connsiteY1" fmla="*/ 6866467 h 6874934"/>
              <a:gd name="connsiteX2" fmla="*/ 1244600 w 1244600"/>
              <a:gd name="connsiteY2" fmla="*/ 6874934 h 6874934"/>
              <a:gd name="connsiteX3" fmla="*/ 1236134 w 1244600"/>
              <a:gd name="connsiteY3" fmla="*/ 0 h 6874934"/>
              <a:gd name="connsiteX4" fmla="*/ 0 w 1244600"/>
              <a:gd name="connsiteY4" fmla="*/ 0 h 6874934"/>
              <a:gd name="connsiteX0" fmla="*/ 0 w 1253067"/>
              <a:gd name="connsiteY0" fmla="*/ 0 h 6874934"/>
              <a:gd name="connsiteX1" fmla="*/ 1117600 w 1253067"/>
              <a:gd name="connsiteY1" fmla="*/ 6866467 h 6874934"/>
              <a:gd name="connsiteX2" fmla="*/ 1244600 w 1253067"/>
              <a:gd name="connsiteY2" fmla="*/ 6874934 h 6874934"/>
              <a:gd name="connsiteX3" fmla="*/ 1253067 w 1253067"/>
              <a:gd name="connsiteY3" fmla="*/ 0 h 6874934"/>
              <a:gd name="connsiteX4" fmla="*/ 0 w 1253067"/>
              <a:gd name="connsiteY4" fmla="*/ 0 h 6874934"/>
              <a:gd name="connsiteX0" fmla="*/ 0 w 1270244"/>
              <a:gd name="connsiteY0" fmla="*/ 0 h 6866467"/>
              <a:gd name="connsiteX1" fmla="*/ 1117600 w 1270244"/>
              <a:gd name="connsiteY1" fmla="*/ 6866467 h 6866467"/>
              <a:gd name="connsiteX2" fmla="*/ 1270000 w 1270244"/>
              <a:gd name="connsiteY2" fmla="*/ 6866467 h 6866467"/>
              <a:gd name="connsiteX3" fmla="*/ 1253067 w 1270244"/>
              <a:gd name="connsiteY3" fmla="*/ 0 h 6866467"/>
              <a:gd name="connsiteX4" fmla="*/ 0 w 1270244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270244" h="6866467">
                <a:moveTo>
                  <a:pt x="0" y="0"/>
                </a:moveTo>
                <a:lnTo>
                  <a:pt x="1117600" y="6866467"/>
                </a:lnTo>
                <a:lnTo>
                  <a:pt x="1270000" y="6866467"/>
                </a:lnTo>
                <a:cubicBezTo>
                  <a:pt x="1272822" y="4574822"/>
                  <a:pt x="1250245" y="2291645"/>
                  <a:pt x="1253067" y="0"/>
                </a:cubicBezTo>
                <a:lnTo>
                  <a:pt x="0" y="0"/>
                </a:lnTo>
                <a:close/>
              </a:path>
            </a:pathLst>
          </a:custGeom>
          <a:solidFill>
            <a:schemeClr val="accent2">
              <a:lumMod val="75000"/>
              <a:alpha val="82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37" name="Freeform 36"/>
          <p:cNvSpPr/>
          <p:nvPr/>
        </p:nvSpPr>
        <p:spPr>
          <a:xfrm>
            <a:off x="8068764" y="4893733"/>
            <a:ext cx="1094086" cy="1964267"/>
          </a:xfrm>
          <a:custGeom>
            <a:avLst/>
            <a:gdLst>
              <a:gd name="connsiteX0" fmla="*/ 0 w 1820333"/>
              <a:gd name="connsiteY0" fmla="*/ 3268133 h 3268133"/>
              <a:gd name="connsiteX1" fmla="*/ 1811866 w 1820333"/>
              <a:gd name="connsiteY1" fmla="*/ 0 h 3268133"/>
              <a:gd name="connsiteX2" fmla="*/ 1820333 w 1820333"/>
              <a:gd name="connsiteY2" fmla="*/ 3259666 h 3268133"/>
              <a:gd name="connsiteX3" fmla="*/ 0 w 1820333"/>
              <a:gd name="connsiteY3" fmla="*/ 3268133 h 326813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820333" h="3268133">
                <a:moveTo>
                  <a:pt x="0" y="3268133"/>
                </a:moveTo>
                <a:lnTo>
                  <a:pt x="1811866" y="0"/>
                </a:lnTo>
                <a:cubicBezTo>
                  <a:pt x="1814688" y="1086555"/>
                  <a:pt x="1817511" y="2173111"/>
                  <a:pt x="1820333" y="3259666"/>
                </a:cubicBezTo>
                <a:lnTo>
                  <a:pt x="0" y="3268133"/>
                </a:lnTo>
                <a:close/>
              </a:path>
            </a:pathLst>
          </a:custGeom>
          <a:solidFill>
            <a:schemeClr val="accent1">
              <a:lumMod val="75000"/>
              <a:alpha val="66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09599" y="1498604"/>
            <a:ext cx="2790183" cy="1278466"/>
          </a:xfrm>
        </p:spPr>
        <p:txBody>
          <a:bodyPr anchor="b"/>
          <a:lstStyle>
            <a:lvl1pPr algn="l">
              <a:defRPr sz="2000" b="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1276" y="514925"/>
            <a:ext cx="3386037" cy="5526437"/>
          </a:xfrm>
        </p:spPr>
        <p:txBody>
          <a:bodyPr anchor="ctr">
            <a:normAutofit/>
          </a:bodyPr>
          <a:lstStyle>
            <a:lvl1pPr>
              <a:defRPr sz="2000"/>
            </a:lvl1pPr>
            <a:lvl2pPr>
              <a:defRPr sz="1800"/>
            </a:lvl2pPr>
            <a:lvl3pPr>
              <a:defRPr sz="1600"/>
            </a:lvl3pPr>
            <a:lvl4pPr>
              <a:defRPr sz="1400"/>
            </a:lvl4pPr>
            <a:lvl5pPr>
              <a:defRPr sz="14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09599" y="2777070"/>
            <a:ext cx="2790183" cy="2584449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34CE217-C1AB-43B4-B6D9-9FE571B1BB1F}" type="datetime1">
              <a:rPr lang="en-US" smtClean="0"/>
              <a:pPr/>
              <a:t>11/16/2012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Front Desk Training, Operations Department</a:t>
            </a:r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1130CA1-B8AB-45E7-8970-23A759937BD2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7251029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" name="Freeform 18"/>
          <p:cNvSpPr/>
          <p:nvPr/>
        </p:nvSpPr>
        <p:spPr>
          <a:xfrm>
            <a:off x="-8467" y="4013200"/>
            <a:ext cx="457200" cy="2853267"/>
          </a:xfrm>
          <a:custGeom>
            <a:avLst/>
            <a:gdLst>
              <a:gd name="connsiteX0" fmla="*/ 0 w 457200"/>
              <a:gd name="connsiteY0" fmla="*/ 0 h 2853267"/>
              <a:gd name="connsiteX1" fmla="*/ 457200 w 457200"/>
              <a:gd name="connsiteY1" fmla="*/ 2853267 h 2853267"/>
              <a:gd name="connsiteX2" fmla="*/ 0 w 457200"/>
              <a:gd name="connsiteY2" fmla="*/ 2844800 h 2853267"/>
              <a:gd name="connsiteX3" fmla="*/ 0 w 457200"/>
              <a:gd name="connsiteY3" fmla="*/ 0 h 28532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457200" h="2853267">
                <a:moveTo>
                  <a:pt x="0" y="0"/>
                </a:moveTo>
                <a:lnTo>
                  <a:pt x="457200" y="2853267"/>
                </a:lnTo>
                <a:lnTo>
                  <a:pt x="0" y="2844800"/>
                </a:lnTo>
                <a:cubicBezTo>
                  <a:pt x="2822" y="1905000"/>
                  <a:pt x="5645" y="965200"/>
                  <a:pt x="0" y="0"/>
                </a:cubicBezTo>
                <a:close/>
              </a:path>
            </a:pathLst>
          </a:custGeom>
          <a:solidFill>
            <a:schemeClr val="accent1">
              <a:alpha val="7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lvl="0" algn="ctr"/>
            <a:endParaRPr lang="en-US"/>
          </a:p>
        </p:txBody>
      </p:sp>
      <p:cxnSp>
        <p:nvCxnSpPr>
          <p:cNvPr id="29" name="Straight Connector 28"/>
          <p:cNvCxnSpPr/>
          <p:nvPr/>
        </p:nvCxnSpPr>
        <p:spPr>
          <a:xfrm flipV="1">
            <a:off x="5130830" y="4175605"/>
            <a:ext cx="4022475" cy="2682396"/>
          </a:xfrm>
          <a:prstGeom prst="line">
            <a:avLst/>
          </a:prstGeom>
          <a:ln w="9525">
            <a:solidFill>
              <a:schemeClr val="accent1">
                <a:alpha val="70000"/>
              </a:schemeClr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30" name="Straight Connector 29"/>
          <p:cNvCxnSpPr/>
          <p:nvPr/>
        </p:nvCxnSpPr>
        <p:spPr>
          <a:xfrm>
            <a:off x="7042707" y="0"/>
            <a:ext cx="1219200" cy="6858000"/>
          </a:xfrm>
          <a:prstGeom prst="line">
            <a:avLst/>
          </a:prstGeom>
          <a:ln w="9525">
            <a:solidFill>
              <a:schemeClr val="accent1">
                <a:alpha val="70000"/>
              </a:schemeClr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31" name="Freeform 30"/>
          <p:cNvSpPr/>
          <p:nvPr/>
        </p:nvSpPr>
        <p:spPr>
          <a:xfrm>
            <a:off x="6891896" y="1"/>
            <a:ext cx="2269442" cy="6866466"/>
          </a:xfrm>
          <a:custGeom>
            <a:avLst/>
            <a:gdLst>
              <a:gd name="connsiteX0" fmla="*/ 2023534 w 3005667"/>
              <a:gd name="connsiteY0" fmla="*/ 8467 h 6866467"/>
              <a:gd name="connsiteX1" fmla="*/ 0 w 3005667"/>
              <a:gd name="connsiteY1" fmla="*/ 6866467 h 6866467"/>
              <a:gd name="connsiteX2" fmla="*/ 2997200 w 3005667"/>
              <a:gd name="connsiteY2" fmla="*/ 6858000 h 6866467"/>
              <a:gd name="connsiteX3" fmla="*/ 3005667 w 3005667"/>
              <a:gd name="connsiteY3" fmla="*/ 0 h 6866467"/>
              <a:gd name="connsiteX4" fmla="*/ 2023534 w 3005667"/>
              <a:gd name="connsiteY4" fmla="*/ 8467 h 6866467"/>
              <a:gd name="connsiteX0" fmla="*/ 2023534 w 2997208"/>
              <a:gd name="connsiteY0" fmla="*/ 0 h 6858000"/>
              <a:gd name="connsiteX1" fmla="*/ 0 w 2997208"/>
              <a:gd name="connsiteY1" fmla="*/ 6858000 h 6858000"/>
              <a:gd name="connsiteX2" fmla="*/ 2997200 w 2997208"/>
              <a:gd name="connsiteY2" fmla="*/ 6849533 h 6858000"/>
              <a:gd name="connsiteX3" fmla="*/ 2260600 w 2997208"/>
              <a:gd name="connsiteY3" fmla="*/ 8466 h 6858000"/>
              <a:gd name="connsiteX4" fmla="*/ 2023534 w 2997208"/>
              <a:gd name="connsiteY4" fmla="*/ 0 h 6858000"/>
              <a:gd name="connsiteX0" fmla="*/ 2023534 w 2269442"/>
              <a:gd name="connsiteY0" fmla="*/ 0 h 6866466"/>
              <a:gd name="connsiteX1" fmla="*/ 0 w 2269442"/>
              <a:gd name="connsiteY1" fmla="*/ 6858000 h 6866466"/>
              <a:gd name="connsiteX2" fmla="*/ 2269067 w 2269442"/>
              <a:gd name="connsiteY2" fmla="*/ 6866466 h 6866466"/>
              <a:gd name="connsiteX3" fmla="*/ 2260600 w 2269442"/>
              <a:gd name="connsiteY3" fmla="*/ 8466 h 6866466"/>
              <a:gd name="connsiteX4" fmla="*/ 2023534 w 2269442"/>
              <a:gd name="connsiteY4" fmla="*/ 0 h 686646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2269442" h="6866466">
                <a:moveTo>
                  <a:pt x="2023534" y="0"/>
                </a:moveTo>
                <a:lnTo>
                  <a:pt x="0" y="6858000"/>
                </a:lnTo>
                <a:lnTo>
                  <a:pt x="2269067" y="6866466"/>
                </a:lnTo>
                <a:cubicBezTo>
                  <a:pt x="2271889" y="4580466"/>
                  <a:pt x="2257778" y="2294466"/>
                  <a:pt x="2260600" y="8466"/>
                </a:cubicBezTo>
                <a:lnTo>
                  <a:pt x="2023534" y="0"/>
                </a:lnTo>
                <a:close/>
              </a:path>
            </a:pathLst>
          </a:custGeom>
          <a:solidFill>
            <a:schemeClr val="accent1">
              <a:alpha val="36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2" name="Freeform 31"/>
          <p:cNvSpPr/>
          <p:nvPr/>
        </p:nvSpPr>
        <p:spPr>
          <a:xfrm>
            <a:off x="7205158" y="-8467"/>
            <a:ext cx="1948147" cy="6866467"/>
          </a:xfrm>
          <a:custGeom>
            <a:avLst/>
            <a:gdLst>
              <a:gd name="connsiteX0" fmla="*/ 0 w 2590800"/>
              <a:gd name="connsiteY0" fmla="*/ 0 h 6866467"/>
              <a:gd name="connsiteX1" fmla="*/ 1202267 w 2590800"/>
              <a:gd name="connsiteY1" fmla="*/ 6866467 h 6866467"/>
              <a:gd name="connsiteX2" fmla="*/ 2590800 w 2590800"/>
              <a:gd name="connsiteY2" fmla="*/ 6866467 h 6866467"/>
              <a:gd name="connsiteX3" fmla="*/ 2582333 w 2590800"/>
              <a:gd name="connsiteY3" fmla="*/ 0 h 6866467"/>
              <a:gd name="connsiteX4" fmla="*/ 0 w 2590800"/>
              <a:gd name="connsiteY4" fmla="*/ 0 h 6866467"/>
              <a:gd name="connsiteX0" fmla="*/ 0 w 2590800"/>
              <a:gd name="connsiteY0" fmla="*/ 0 h 6866467"/>
              <a:gd name="connsiteX1" fmla="*/ 1202267 w 2590800"/>
              <a:gd name="connsiteY1" fmla="*/ 6866467 h 6866467"/>
              <a:gd name="connsiteX2" fmla="*/ 2590800 w 2590800"/>
              <a:gd name="connsiteY2" fmla="*/ 6866467 h 6866467"/>
              <a:gd name="connsiteX3" fmla="*/ 1947333 w 2590800"/>
              <a:gd name="connsiteY3" fmla="*/ 0 h 6866467"/>
              <a:gd name="connsiteX4" fmla="*/ 0 w 2590800"/>
              <a:gd name="connsiteY4" fmla="*/ 0 h 6866467"/>
              <a:gd name="connsiteX0" fmla="*/ 0 w 1948147"/>
              <a:gd name="connsiteY0" fmla="*/ 0 h 6866467"/>
              <a:gd name="connsiteX1" fmla="*/ 1202267 w 1948147"/>
              <a:gd name="connsiteY1" fmla="*/ 6866467 h 6866467"/>
              <a:gd name="connsiteX2" fmla="*/ 1947333 w 1948147"/>
              <a:gd name="connsiteY2" fmla="*/ 6866467 h 6866467"/>
              <a:gd name="connsiteX3" fmla="*/ 1947333 w 1948147"/>
              <a:gd name="connsiteY3" fmla="*/ 0 h 6866467"/>
              <a:gd name="connsiteX4" fmla="*/ 0 w 1948147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948147" h="6866467">
                <a:moveTo>
                  <a:pt x="0" y="0"/>
                </a:moveTo>
                <a:lnTo>
                  <a:pt x="1202267" y="6866467"/>
                </a:lnTo>
                <a:lnTo>
                  <a:pt x="1947333" y="6866467"/>
                </a:lnTo>
                <a:cubicBezTo>
                  <a:pt x="1944511" y="4577645"/>
                  <a:pt x="1950155" y="2288822"/>
                  <a:pt x="1947333" y="0"/>
                </a:cubicBezTo>
                <a:lnTo>
                  <a:pt x="0" y="0"/>
                </a:lnTo>
                <a:close/>
              </a:path>
            </a:pathLst>
          </a:custGeom>
          <a:solidFill>
            <a:schemeClr val="accent1">
              <a:alpha val="2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3" name="Freeform 32"/>
          <p:cNvSpPr/>
          <p:nvPr/>
        </p:nvSpPr>
        <p:spPr>
          <a:xfrm>
            <a:off x="6637896" y="3920066"/>
            <a:ext cx="2513565" cy="2937933"/>
          </a:xfrm>
          <a:custGeom>
            <a:avLst/>
            <a:gdLst>
              <a:gd name="connsiteX0" fmla="*/ 0 w 3259667"/>
              <a:gd name="connsiteY0" fmla="*/ 3810000 h 3810000"/>
              <a:gd name="connsiteX1" fmla="*/ 3251200 w 3259667"/>
              <a:gd name="connsiteY1" fmla="*/ 0 h 3810000"/>
              <a:gd name="connsiteX2" fmla="*/ 3259667 w 3259667"/>
              <a:gd name="connsiteY2" fmla="*/ 3810000 h 3810000"/>
              <a:gd name="connsiteX3" fmla="*/ 0 w 3259667"/>
              <a:gd name="connsiteY3" fmla="*/ 3810000 h 3810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259667" h="3810000">
                <a:moveTo>
                  <a:pt x="0" y="3810000"/>
                </a:moveTo>
                <a:lnTo>
                  <a:pt x="3251200" y="0"/>
                </a:lnTo>
                <a:cubicBezTo>
                  <a:pt x="3254022" y="1270000"/>
                  <a:pt x="3256845" y="2540000"/>
                  <a:pt x="3259667" y="3810000"/>
                </a:cubicBezTo>
                <a:lnTo>
                  <a:pt x="0" y="3810000"/>
                </a:lnTo>
                <a:close/>
              </a:path>
            </a:pathLst>
          </a:custGeom>
          <a:solidFill>
            <a:schemeClr val="accent1">
              <a:lumMod val="75000"/>
              <a:alpha val="66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4" name="Freeform 33"/>
          <p:cNvSpPr/>
          <p:nvPr/>
        </p:nvSpPr>
        <p:spPr>
          <a:xfrm>
            <a:off x="7010429" y="-8467"/>
            <a:ext cx="2142876" cy="6866467"/>
          </a:xfrm>
          <a:custGeom>
            <a:avLst/>
            <a:gdLst>
              <a:gd name="connsiteX0" fmla="*/ 0 w 2853267"/>
              <a:gd name="connsiteY0" fmla="*/ 0 h 6866467"/>
              <a:gd name="connsiteX1" fmla="*/ 2472267 w 2853267"/>
              <a:gd name="connsiteY1" fmla="*/ 6866467 h 6866467"/>
              <a:gd name="connsiteX2" fmla="*/ 2853267 w 2853267"/>
              <a:gd name="connsiteY2" fmla="*/ 6858000 h 6866467"/>
              <a:gd name="connsiteX3" fmla="*/ 2853267 w 2853267"/>
              <a:gd name="connsiteY3" fmla="*/ 0 h 6866467"/>
              <a:gd name="connsiteX4" fmla="*/ 0 w 2853267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2853267" h="6866467">
                <a:moveTo>
                  <a:pt x="0" y="0"/>
                </a:moveTo>
                <a:lnTo>
                  <a:pt x="2472267" y="6866467"/>
                </a:lnTo>
                <a:lnTo>
                  <a:pt x="2853267" y="6858000"/>
                </a:lnTo>
                <a:lnTo>
                  <a:pt x="2853267" y="0"/>
                </a:lnTo>
                <a:lnTo>
                  <a:pt x="0" y="0"/>
                </a:lnTo>
                <a:close/>
              </a:path>
            </a:pathLst>
          </a:custGeom>
          <a:solidFill>
            <a:schemeClr val="accent1">
              <a:lumMod val="75000"/>
              <a:alpha val="5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5" name="Freeform 34"/>
          <p:cNvSpPr/>
          <p:nvPr/>
        </p:nvSpPr>
        <p:spPr>
          <a:xfrm>
            <a:off x="8295776" y="-8467"/>
            <a:ext cx="857530" cy="6866467"/>
          </a:xfrm>
          <a:custGeom>
            <a:avLst/>
            <a:gdLst>
              <a:gd name="connsiteX0" fmla="*/ 1016000 w 1286933"/>
              <a:gd name="connsiteY0" fmla="*/ 0 h 6866467"/>
              <a:gd name="connsiteX1" fmla="*/ 0 w 1286933"/>
              <a:gd name="connsiteY1" fmla="*/ 6866467 h 6866467"/>
              <a:gd name="connsiteX2" fmla="*/ 1286933 w 1286933"/>
              <a:gd name="connsiteY2" fmla="*/ 6866467 h 6866467"/>
              <a:gd name="connsiteX3" fmla="*/ 1278466 w 1286933"/>
              <a:gd name="connsiteY3" fmla="*/ 0 h 6866467"/>
              <a:gd name="connsiteX4" fmla="*/ 1016000 w 1286933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286933" h="6866467">
                <a:moveTo>
                  <a:pt x="1016000" y="0"/>
                </a:moveTo>
                <a:lnTo>
                  <a:pt x="0" y="6866467"/>
                </a:lnTo>
                <a:lnTo>
                  <a:pt x="1286933" y="6866467"/>
                </a:lnTo>
                <a:cubicBezTo>
                  <a:pt x="1284111" y="4577645"/>
                  <a:pt x="1281288" y="2288822"/>
                  <a:pt x="1278466" y="0"/>
                </a:cubicBezTo>
                <a:lnTo>
                  <a:pt x="1016000" y="0"/>
                </a:lnTo>
                <a:close/>
              </a:path>
            </a:pathLst>
          </a:custGeom>
          <a:solidFill>
            <a:schemeClr val="accent2">
              <a:alpha val="7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6" name="Freeform 35"/>
          <p:cNvSpPr/>
          <p:nvPr/>
        </p:nvSpPr>
        <p:spPr>
          <a:xfrm>
            <a:off x="8094165" y="-8468"/>
            <a:ext cx="1066770" cy="6866467"/>
          </a:xfrm>
          <a:custGeom>
            <a:avLst/>
            <a:gdLst>
              <a:gd name="connsiteX0" fmla="*/ 0 w 1244600"/>
              <a:gd name="connsiteY0" fmla="*/ 0 h 6874934"/>
              <a:gd name="connsiteX1" fmla="*/ 1117600 w 1244600"/>
              <a:gd name="connsiteY1" fmla="*/ 6866467 h 6874934"/>
              <a:gd name="connsiteX2" fmla="*/ 1244600 w 1244600"/>
              <a:gd name="connsiteY2" fmla="*/ 6874934 h 6874934"/>
              <a:gd name="connsiteX3" fmla="*/ 1236134 w 1244600"/>
              <a:gd name="connsiteY3" fmla="*/ 0 h 6874934"/>
              <a:gd name="connsiteX4" fmla="*/ 0 w 1244600"/>
              <a:gd name="connsiteY4" fmla="*/ 0 h 6874934"/>
              <a:gd name="connsiteX0" fmla="*/ 0 w 1253067"/>
              <a:gd name="connsiteY0" fmla="*/ 0 h 6874934"/>
              <a:gd name="connsiteX1" fmla="*/ 1117600 w 1253067"/>
              <a:gd name="connsiteY1" fmla="*/ 6866467 h 6874934"/>
              <a:gd name="connsiteX2" fmla="*/ 1244600 w 1253067"/>
              <a:gd name="connsiteY2" fmla="*/ 6874934 h 6874934"/>
              <a:gd name="connsiteX3" fmla="*/ 1253067 w 1253067"/>
              <a:gd name="connsiteY3" fmla="*/ 0 h 6874934"/>
              <a:gd name="connsiteX4" fmla="*/ 0 w 1253067"/>
              <a:gd name="connsiteY4" fmla="*/ 0 h 6874934"/>
              <a:gd name="connsiteX0" fmla="*/ 0 w 1270244"/>
              <a:gd name="connsiteY0" fmla="*/ 0 h 6866467"/>
              <a:gd name="connsiteX1" fmla="*/ 1117600 w 1270244"/>
              <a:gd name="connsiteY1" fmla="*/ 6866467 h 6866467"/>
              <a:gd name="connsiteX2" fmla="*/ 1270000 w 1270244"/>
              <a:gd name="connsiteY2" fmla="*/ 6866467 h 6866467"/>
              <a:gd name="connsiteX3" fmla="*/ 1253067 w 1270244"/>
              <a:gd name="connsiteY3" fmla="*/ 0 h 6866467"/>
              <a:gd name="connsiteX4" fmla="*/ 0 w 1270244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270244" h="6866467">
                <a:moveTo>
                  <a:pt x="0" y="0"/>
                </a:moveTo>
                <a:lnTo>
                  <a:pt x="1117600" y="6866467"/>
                </a:lnTo>
                <a:lnTo>
                  <a:pt x="1270000" y="6866467"/>
                </a:lnTo>
                <a:cubicBezTo>
                  <a:pt x="1272822" y="4574822"/>
                  <a:pt x="1250245" y="2291645"/>
                  <a:pt x="1253067" y="0"/>
                </a:cubicBezTo>
                <a:lnTo>
                  <a:pt x="0" y="0"/>
                </a:lnTo>
                <a:close/>
              </a:path>
            </a:pathLst>
          </a:custGeom>
          <a:solidFill>
            <a:schemeClr val="accent2">
              <a:lumMod val="75000"/>
              <a:alpha val="82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37" name="Freeform 36"/>
          <p:cNvSpPr/>
          <p:nvPr/>
        </p:nvSpPr>
        <p:spPr>
          <a:xfrm>
            <a:off x="8068764" y="4893733"/>
            <a:ext cx="1094086" cy="1964267"/>
          </a:xfrm>
          <a:custGeom>
            <a:avLst/>
            <a:gdLst>
              <a:gd name="connsiteX0" fmla="*/ 0 w 1820333"/>
              <a:gd name="connsiteY0" fmla="*/ 3268133 h 3268133"/>
              <a:gd name="connsiteX1" fmla="*/ 1811866 w 1820333"/>
              <a:gd name="connsiteY1" fmla="*/ 0 h 3268133"/>
              <a:gd name="connsiteX2" fmla="*/ 1820333 w 1820333"/>
              <a:gd name="connsiteY2" fmla="*/ 3259666 h 3268133"/>
              <a:gd name="connsiteX3" fmla="*/ 0 w 1820333"/>
              <a:gd name="connsiteY3" fmla="*/ 3268133 h 326813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820333" h="3268133">
                <a:moveTo>
                  <a:pt x="0" y="3268133"/>
                </a:moveTo>
                <a:lnTo>
                  <a:pt x="1811866" y="0"/>
                </a:lnTo>
                <a:cubicBezTo>
                  <a:pt x="1814688" y="1086555"/>
                  <a:pt x="1817511" y="2173111"/>
                  <a:pt x="1820333" y="3259666"/>
                </a:cubicBezTo>
                <a:lnTo>
                  <a:pt x="0" y="3268133"/>
                </a:lnTo>
                <a:close/>
              </a:path>
            </a:pathLst>
          </a:custGeom>
          <a:solidFill>
            <a:schemeClr val="accent1">
              <a:lumMod val="75000"/>
              <a:alpha val="66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09599" y="4800600"/>
            <a:ext cx="6347714" cy="566738"/>
          </a:xfrm>
        </p:spPr>
        <p:txBody>
          <a:bodyPr anchor="b">
            <a:normAutofit/>
          </a:bodyPr>
          <a:lstStyle>
            <a:lvl1pPr algn="l">
              <a:defRPr sz="2400" b="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609599" y="609600"/>
            <a:ext cx="6347714" cy="3845718"/>
          </a:xfrm>
        </p:spPr>
        <p:txBody>
          <a:bodyPr anchor="ctr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09599" y="5367338"/>
            <a:ext cx="6347714" cy="674024"/>
          </a:xfrm>
        </p:spPr>
        <p:txBody>
          <a:bodyPr>
            <a:normAutofit/>
          </a:bodyPr>
          <a:lstStyle>
            <a:lvl1pPr marL="0" indent="0">
              <a:buNone/>
              <a:defRPr sz="12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0A37B89-A46C-435D-96EB-7F114C7C3C8A}" type="datetime1">
              <a:rPr lang="en-US" smtClean="0"/>
              <a:pPr/>
              <a:t>11/16/2012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Front Desk Training, Operations Department</a:t>
            </a:r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2B5BDD5-E662-4E62-9B54-DD62A8AFDF62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569241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09599" y="609600"/>
            <a:ext cx="6347713" cy="1320800"/>
          </a:xfrm>
          <a:prstGeom prst="rect">
            <a:avLst/>
          </a:prstGeom>
        </p:spPr>
        <p:txBody>
          <a:bodyPr vert="horz" lIns="91440" tIns="45720" rIns="91440" bIns="45720" rtlCol="0" anchor="t">
            <a:normAutofit/>
          </a:bodyPr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09599" y="2160590"/>
            <a:ext cx="6347714" cy="388077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5405258" y="6041363"/>
            <a:ext cx="684132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223496E-8335-4FF1-981D-A20F9079BE2B}" type="datetime1">
              <a:rPr lang="en-US" smtClean="0"/>
              <a:pPr/>
              <a:t>11/16/2012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609599" y="6041363"/>
            <a:ext cx="4622973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r>
              <a:rPr lang="en-US" smtClean="0"/>
              <a:t>Front Desk Training, Operations Department</a:t>
            </a: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444676" y="6041363"/>
            <a:ext cx="512638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accent1"/>
                </a:solidFill>
              </a:defRPr>
            </a:lvl1pPr>
          </a:lstStyle>
          <a:p>
            <a:fld id="{6C96F51D-2C1D-45EF-B0F1-9969BBDBEE5F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4052600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94" r:id="rId1"/>
    <p:sldLayoutId id="2147483695" r:id="rId2"/>
    <p:sldLayoutId id="2147483696" r:id="rId3"/>
    <p:sldLayoutId id="2147483697" r:id="rId4"/>
    <p:sldLayoutId id="2147483698" r:id="rId5"/>
    <p:sldLayoutId id="2147483699" r:id="rId6"/>
    <p:sldLayoutId id="2147483700" r:id="rId7"/>
    <p:sldLayoutId id="2147483701" r:id="rId8"/>
    <p:sldLayoutId id="2147483702" r:id="rId9"/>
    <p:sldLayoutId id="2147483703" r:id="rId10"/>
    <p:sldLayoutId id="2147483704" r:id="rId11"/>
    <p:sldLayoutId id="2147483705" r:id="rId12"/>
    <p:sldLayoutId id="2147483706" r:id="rId13"/>
    <p:sldLayoutId id="2147483707" r:id="rId14"/>
    <p:sldLayoutId id="2147483708" r:id="rId15"/>
    <p:sldLayoutId id="2147483709" r:id="rId16"/>
  </p:sldLayoutIdLst>
  <p:hf sldNum="0" hdr="0"/>
  <p:txStyles>
    <p:titleStyle>
      <a:lvl1pPr algn="l" defTabSz="457200" rtl="0" eaLnBrk="1" latinLnBrk="0" hangingPunct="1">
        <a:spcBef>
          <a:spcPct val="0"/>
        </a:spcBef>
        <a:buNone/>
        <a:defRPr sz="3600" kern="1200">
          <a:solidFill>
            <a:schemeClr val="accent1"/>
          </a:solidFill>
          <a:latin typeface="+mj-lt"/>
          <a:ea typeface="+mj-ea"/>
          <a:cs typeface="Trebuchet M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342900" indent="-342900" algn="l" defTabSz="457200" rtl="0" eaLnBrk="1" latinLnBrk="0" hangingPunct="1">
        <a:spcBef>
          <a:spcPct val="20000"/>
        </a:spcBef>
        <a:spcAft>
          <a:spcPts val="600"/>
        </a:spcAft>
        <a:buClr>
          <a:schemeClr val="accent1"/>
        </a:buClr>
        <a:buSzPct val="80000"/>
        <a:buFont typeface="Wingdings 3" charset="2"/>
        <a:buChar char=""/>
        <a:defRPr sz="18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spcAft>
          <a:spcPts val="600"/>
        </a:spcAft>
        <a:buClr>
          <a:schemeClr val="accent1"/>
        </a:buClr>
        <a:buSzPct val="80000"/>
        <a:buFont typeface="Wingdings 3" charset="2"/>
        <a:buChar char=""/>
        <a:defRPr sz="16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accent1"/>
        </a:buClr>
        <a:buSzPct val="80000"/>
        <a:buFont typeface="Wingdings 3" charset="2"/>
        <a:buChar char="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hyperlink" Target="http://www.bellorchidhotel.com/" TargetMode="Externa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0" name="Rectangle 2"/>
          <p:cNvSpPr>
            <a:spLocks noGrp="1" noChangeArrowheads="1"/>
          </p:cNvSpPr>
          <p:nvPr>
            <p:ph type="ctrTitle"/>
          </p:nvPr>
        </p:nvSpPr>
        <p:spPr>
          <a:xfrm>
            <a:off x="1066800" y="0"/>
            <a:ext cx="7772400" cy="1219200"/>
          </a:xfrm>
        </p:spPr>
        <p:txBody>
          <a:bodyPr/>
          <a:lstStyle/>
          <a:p>
            <a:r>
              <a:rPr lang="en-US" sz="4000" b="1"/>
              <a:t>FRONT DESK STAFF TRAINING PRESENTATION</a:t>
            </a:r>
          </a:p>
        </p:txBody>
      </p:sp>
      <p:sp>
        <p:nvSpPr>
          <p:cNvPr id="2051" name="Rectangle 3"/>
          <p:cNvSpPr>
            <a:spLocks noGrp="1" noChangeArrowheads="1"/>
          </p:cNvSpPr>
          <p:nvPr>
            <p:ph type="subTitle" idx="1"/>
          </p:nvPr>
        </p:nvSpPr>
        <p:spPr>
          <a:xfrm>
            <a:off x="2362200" y="1905000"/>
            <a:ext cx="5819775" cy="3200400"/>
          </a:xfrm>
        </p:spPr>
        <p:txBody>
          <a:bodyPr/>
          <a:lstStyle/>
          <a:p>
            <a:r>
              <a:rPr lang="en-US" b="1" dirty="0"/>
              <a:t>Bell Orchid Hotel</a:t>
            </a:r>
            <a:endParaRPr lang="en-US" dirty="0"/>
          </a:p>
          <a:p>
            <a:r>
              <a:rPr lang="en-US" dirty="0" smtClean="0"/>
              <a:t>14 Glebe Point Road</a:t>
            </a:r>
          </a:p>
          <a:p>
            <a:r>
              <a:rPr lang="en-US" dirty="0" smtClean="0"/>
              <a:t>Santa Barbara, CA</a:t>
            </a:r>
          </a:p>
          <a:p>
            <a:r>
              <a:rPr lang="en-US" dirty="0" smtClean="0"/>
              <a:t>(805) 5556-3500 </a:t>
            </a:r>
          </a:p>
          <a:p>
            <a:r>
              <a:rPr lang="en-US" dirty="0" smtClean="0"/>
              <a:t>website</a:t>
            </a:r>
            <a:r>
              <a:rPr lang="en-US" dirty="0"/>
              <a:t>:  </a:t>
            </a:r>
            <a:r>
              <a:rPr lang="en-US" dirty="0">
                <a:hlinkClick r:id="rId2"/>
              </a:rPr>
              <a:t>www.bellorchidhotel.com</a:t>
            </a:r>
            <a:endParaRPr lang="en-US" dirty="0"/>
          </a:p>
          <a:p>
            <a:endParaRPr lang="en-US" dirty="0"/>
          </a:p>
        </p:txBody>
      </p:sp>
      <p:sp>
        <p:nvSpPr>
          <p:cNvPr id="5" name="Rectangle 79"/>
          <p:cNvSpPr>
            <a:spLocks noGrp="1" noChangeArrowheads="1"/>
          </p:cNvSpPr>
          <p:nvPr>
            <p:ph type="dt" sz="half" idx="10"/>
          </p:nvPr>
        </p:nvSpPr>
        <p:spPr/>
        <p:txBody>
          <a:bodyPr/>
          <a:lstStyle/>
          <a:p>
            <a:fld id="{E8D4771B-6AAC-45FE-9C59-04E0A7C18150}" type="datetime1">
              <a:rPr lang="en-US"/>
              <a:pPr/>
              <a:t>11/16/2012</a:t>
            </a:fld>
            <a:endParaRPr lang="en-US"/>
          </a:p>
        </p:txBody>
      </p:sp>
      <p:sp>
        <p:nvSpPr>
          <p:cNvPr id="6" name="Rectangle 80"/>
          <p:cNvSpPr>
            <a:spLocks noGrp="1" noChangeArrowheads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Front Desk Training, Operations Department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218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TABLE OF CONTENTS:</a:t>
            </a:r>
          </a:p>
        </p:txBody>
      </p:sp>
      <p:sp>
        <p:nvSpPr>
          <p:cNvPr id="9219" name="Rectangle 3"/>
          <p:cNvSpPr>
            <a:spLocks noGrp="1" noChangeArrowheads="1"/>
          </p:cNvSpPr>
          <p:nvPr>
            <p:ph idx="1"/>
          </p:nvPr>
        </p:nvSpPr>
        <p:spPr>
          <a:xfrm>
            <a:off x="2208213" y="1981200"/>
            <a:ext cx="6478587" cy="4343400"/>
          </a:xfrm>
        </p:spPr>
        <p:txBody>
          <a:bodyPr/>
          <a:lstStyle/>
          <a:p>
            <a:r>
              <a:rPr lang="en-US"/>
              <a:t>The Reservation Experience</a:t>
            </a:r>
          </a:p>
          <a:p>
            <a:r>
              <a:rPr lang="en-US"/>
              <a:t>Routine Front Desk Duties</a:t>
            </a:r>
          </a:p>
          <a:p>
            <a:r>
              <a:rPr lang="en-US"/>
              <a:t>Room Assignment Responsibilities</a:t>
            </a:r>
          </a:p>
          <a:p>
            <a:r>
              <a:rPr lang="en-US"/>
              <a:t>Client Rooming Cycle</a:t>
            </a:r>
          </a:p>
          <a:p>
            <a:r>
              <a:rPr lang="en-US"/>
              <a:t>Additional Front Desk Service</a:t>
            </a:r>
          </a:p>
          <a:p>
            <a:r>
              <a:rPr lang="en-US"/>
              <a:t>Meeting and Convention Services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44E766E-B29E-4C43-B7CF-C7A1BB22FD5F}" type="datetime1">
              <a:rPr lang="en-US"/>
              <a:pPr/>
              <a:t>11/16/2012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Front Desk Training, Operations Department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266" name="Rectangle 2"/>
          <p:cNvSpPr>
            <a:spLocks noGrp="1" noChangeArrowheads="1"/>
          </p:cNvSpPr>
          <p:nvPr>
            <p:ph type="title"/>
          </p:nvPr>
        </p:nvSpPr>
        <p:spPr>
          <a:xfrm>
            <a:off x="1524000" y="0"/>
            <a:ext cx="7162800" cy="1143000"/>
          </a:xfrm>
        </p:spPr>
        <p:txBody>
          <a:bodyPr>
            <a:normAutofit/>
          </a:bodyPr>
          <a:lstStyle/>
          <a:p>
            <a:r>
              <a:rPr lang="en-US" sz="4000"/>
              <a:t>ROUTINE FRONT DESK DUTIES:</a:t>
            </a:r>
          </a:p>
        </p:txBody>
      </p:sp>
      <p:sp>
        <p:nvSpPr>
          <p:cNvPr id="11267" name="Rectangle 3"/>
          <p:cNvSpPr>
            <a:spLocks noGrp="1" noChangeArrowheads="1"/>
          </p:cNvSpPr>
          <p:nvPr>
            <p:ph idx="1"/>
          </p:nvPr>
        </p:nvSpPr>
        <p:spPr>
          <a:xfrm>
            <a:off x="2209800" y="1600200"/>
            <a:ext cx="6478588" cy="5257800"/>
          </a:xfrm>
        </p:spPr>
        <p:txBody>
          <a:bodyPr>
            <a:normAutofit lnSpcReduction="10000"/>
          </a:bodyPr>
          <a:lstStyle/>
          <a:p>
            <a:pPr>
              <a:lnSpc>
                <a:spcPct val="90000"/>
              </a:lnSpc>
            </a:pPr>
            <a:r>
              <a:rPr lang="en-US" sz="2800" dirty="0"/>
              <a:t>Check-in/check-out</a:t>
            </a:r>
          </a:p>
          <a:p>
            <a:pPr>
              <a:lnSpc>
                <a:spcPct val="90000"/>
              </a:lnSpc>
            </a:pPr>
            <a:r>
              <a:rPr lang="en-US" sz="2800" dirty="0"/>
              <a:t>Valet service and car parking</a:t>
            </a:r>
          </a:p>
          <a:p>
            <a:pPr>
              <a:lnSpc>
                <a:spcPct val="90000"/>
              </a:lnSpc>
            </a:pPr>
            <a:r>
              <a:rPr lang="en-US" sz="2800" dirty="0"/>
              <a:t>Payment  </a:t>
            </a:r>
          </a:p>
          <a:p>
            <a:pPr lvl="1">
              <a:lnSpc>
                <a:spcPct val="90000"/>
              </a:lnSpc>
            </a:pPr>
            <a:r>
              <a:rPr lang="en-US" sz="2400" dirty="0"/>
              <a:t>credit cards, cash, check, bill to company</a:t>
            </a:r>
          </a:p>
          <a:p>
            <a:pPr>
              <a:lnSpc>
                <a:spcPct val="90000"/>
              </a:lnSpc>
            </a:pPr>
            <a:r>
              <a:rPr lang="en-US" sz="2800" dirty="0"/>
              <a:t>Airport transportation</a:t>
            </a:r>
          </a:p>
          <a:p>
            <a:pPr>
              <a:lnSpc>
                <a:spcPct val="90000"/>
              </a:lnSpc>
            </a:pPr>
            <a:r>
              <a:rPr lang="en-US" sz="2800" dirty="0"/>
              <a:t>Information on local attractions</a:t>
            </a:r>
          </a:p>
          <a:p>
            <a:pPr>
              <a:lnSpc>
                <a:spcPct val="90000"/>
              </a:lnSpc>
            </a:pPr>
            <a:r>
              <a:rPr lang="en-US" sz="2800" dirty="0"/>
              <a:t>Restaurant reservations</a:t>
            </a:r>
          </a:p>
          <a:p>
            <a:pPr>
              <a:lnSpc>
                <a:spcPct val="90000"/>
              </a:lnSpc>
            </a:pPr>
            <a:r>
              <a:rPr lang="en-US" sz="2800" dirty="0"/>
              <a:t>Guest messages and mail</a:t>
            </a:r>
          </a:p>
          <a:p>
            <a:pPr>
              <a:lnSpc>
                <a:spcPct val="90000"/>
              </a:lnSpc>
            </a:pPr>
            <a:r>
              <a:rPr lang="en-US" sz="2800" dirty="0" smtClean="0"/>
              <a:t>Knowledge </a:t>
            </a:r>
            <a:r>
              <a:rPr lang="en-US" sz="2800" dirty="0"/>
              <a:t>of Hotel amenities and services 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CF0A4E6-0ED5-452B-BF9A-286CC2BEFE37}" type="datetime1">
              <a:rPr lang="en-US"/>
              <a:pPr/>
              <a:t>11/16/2012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Front Desk Training, Operations Department</a:t>
            </a:r>
          </a:p>
        </p:txBody>
      </p:sp>
    </p:spTree>
  </p:cSld>
  <p:clrMapOvr>
    <a:masterClrMapping/>
  </p:clrMapOvr>
  <p:transition>
    <p:blinds/>
  </p:transition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Facet">
  <a:themeElements>
    <a:clrScheme name="Facet SD - core - R2">
      <a:dk1>
        <a:sysClr val="windowText" lastClr="000000"/>
      </a:dk1>
      <a:lt1>
        <a:sysClr val="window" lastClr="FFFFFF"/>
      </a:lt1>
      <a:dk2>
        <a:srgbClr val="2C3C43"/>
      </a:dk2>
      <a:lt2>
        <a:srgbClr val="EBEBEB"/>
      </a:lt2>
      <a:accent1>
        <a:srgbClr val="5FCBEF"/>
      </a:accent1>
      <a:accent2>
        <a:srgbClr val="2E83C3"/>
      </a:accent2>
      <a:accent3>
        <a:srgbClr val="42D0A2"/>
      </a:accent3>
      <a:accent4>
        <a:srgbClr val="2E946B"/>
      </a:accent4>
      <a:accent5>
        <a:srgbClr val="42B051"/>
      </a:accent5>
      <a:accent6>
        <a:srgbClr val="96D141"/>
      </a:accent6>
      <a:hlink>
        <a:srgbClr val="3FCDE7"/>
      </a:hlink>
      <a:folHlink>
        <a:srgbClr val="A9D3E1"/>
      </a:folHlink>
    </a:clrScheme>
    <a:fontScheme name="Facet SD - core - R2">
      <a:majorFont>
        <a:latin typeface="Trebuchet MS" panose="020B0603020202020204"/>
        <a:ea typeface=""/>
        <a:cs typeface=""/>
      </a:majorFont>
      <a:minorFont>
        <a:latin typeface="Trebuchet MS" panose="020B0603020202020204"/>
        <a:ea typeface=""/>
        <a:cs typeface=""/>
      </a:minorFont>
    </a:fontScheme>
    <a:fmtScheme name="Facet SD - core - R2">
      <a:fillStyleLst>
        <a:solidFill>
          <a:schemeClr val="phClr"/>
        </a:solidFill>
        <a:gradFill rotWithShape="1">
          <a:gsLst>
            <a:gs pos="0">
              <a:schemeClr val="phClr">
                <a:tint val="65000"/>
                <a:lumMod val="110000"/>
              </a:schemeClr>
            </a:gs>
            <a:gs pos="88000">
              <a:schemeClr val="phClr">
                <a:tint val="90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6000"/>
                <a:lumMod val="100000"/>
              </a:schemeClr>
            </a:gs>
            <a:gs pos="78000">
              <a:schemeClr val="phClr">
                <a:shade val="94000"/>
                <a:lumMod val="94000"/>
              </a:schemeClr>
            </a:gs>
          </a:gsLst>
          <a:lin ang="5400000" scaled="0"/>
        </a:gradFill>
      </a:fillStyleLst>
      <a:lnStyleLst>
        <a:ln w="12700" cap="rnd" cmpd="sng" algn="ctr">
          <a:solidFill>
            <a:schemeClr val="phClr"/>
          </a:solidFill>
          <a:prstDash val="solid"/>
        </a:ln>
        <a:ln w="19050" cap="rnd" cmpd="sng" algn="ctr">
          <a:solidFill>
            <a:schemeClr val="phClr"/>
          </a:solidFill>
          <a:prstDash val="solid"/>
        </a:ln>
        <a:ln w="25400" cap="rnd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38100" dist="254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50800" dist="381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l"/>
          </a:scene3d>
          <a:sp3d prstMaterial="plastic">
            <a:bevelT w="0" h="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90000"/>
                <a:lumMod val="104000"/>
              </a:schemeClr>
            </a:gs>
            <a:gs pos="94000">
              <a:schemeClr val="phClr">
                <a:shade val="96000"/>
                <a:lumMod val="82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0000"/>
                <a:lumMod val="110000"/>
              </a:schemeClr>
            </a:gs>
            <a:gs pos="100000">
              <a:schemeClr val="phClr">
                <a:shade val="94000"/>
                <a:lumMod val="96000"/>
              </a:schemeClr>
            </a:gs>
          </a:gsLst>
          <a:path path="circle">
            <a:fillToRect l="50000" t="50000" r="100000" b="10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Facet" id="{C0C680CD-088A-49FC-A102-D699147F32B2}" vid="{0B5AB586-D108-4FC1-8368-649FE654B894}"/>
    </a:ext>
  </a:extLst>
</a:theme>
</file>

<file path=ppt/theme/theme2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facet</Template>
  <TotalTime>66</TotalTime>
  <Words>109</Words>
  <Application>Microsoft Office PowerPoint</Application>
  <PresentationFormat>On-screen Show (4:3)</PresentationFormat>
  <Paragraphs>29</Paragraphs>
  <Slides>3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3</vt:i4>
      </vt:variant>
    </vt:vector>
  </HeadingPairs>
  <TitlesOfParts>
    <vt:vector size="8" baseType="lpstr">
      <vt:lpstr>Arial</vt:lpstr>
      <vt:lpstr>Lucida Console</vt:lpstr>
      <vt:lpstr>Trebuchet MS</vt:lpstr>
      <vt:lpstr>Wingdings 3</vt:lpstr>
      <vt:lpstr>Facet</vt:lpstr>
      <vt:lpstr>FRONT DESK STAFF TRAINING PRESENTATION</vt:lpstr>
      <vt:lpstr>TABLE OF CONTENTS:</vt:lpstr>
      <vt:lpstr>ROUTINE FRONT DESK DUTIES:</vt:lpstr>
    </vt:vector>
  </TitlesOfParts>
  <Company>self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FRONT DESK STAFF TRAINING PRESENTATION</dc:title>
  <dc:creator>GO! Series</dc:creator>
  <cp:lastModifiedBy>Firstname Lastname</cp:lastModifiedBy>
  <cp:revision>16</cp:revision>
  <dcterms:created xsi:type="dcterms:W3CDTF">2006-04-27T18:37:44Z</dcterms:created>
  <dcterms:modified xsi:type="dcterms:W3CDTF">2012-11-16T21:37:18Z</dcterms:modified>
</cp:coreProperties>
</file>

<file path=docProps/thumbnail.jpeg>
</file>