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E968510-BBE0-466F-AE92-A144447E7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9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E65D-F2C9-4307-8A50-0A1987E041B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C68E-04FF-4845-891F-CE3E0F0F49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2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73188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531791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06498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73224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20379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992B-6359-47DF-8E30-EA6097AC4850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A499-6293-46E9-93CD-359069005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70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909C-09D2-4BBD-AF03-F9B04855DD5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766-DE0E-4E07-A324-FE52C712BD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1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31F3-6C93-431A-96C2-CC256ACCBDD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BDE5-7993-4665-B588-C63FFC1915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084-71E1-46DB-9F50-76C1AE4A283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1ED17-57F2-45DA-930C-31361FFB59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2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B251-59B9-4DE4-8A69-08251A06A70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8B69-A6DB-4B52-B82D-8C3CB3E6FC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4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322D0-2048-4767-914B-2D8188045F4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88C1A-3886-4549-A160-C0D082D6A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4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9024-CF10-4D39-B565-AE9DEA6336ED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3AE5-AD88-4348-885F-FB5B536100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0EE5-C3E7-4E19-9DCD-81B6B05770E4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AD96-745F-427B-89B7-DA7EFFC9CE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25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E217-C1AB-43B4-B6D9-9FE571B1BB1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0CA1-B8AB-45E7-8970-23A759937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1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7B89-A46C-435D-96EB-7F114C7C3C8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BDD5-E662-4E62-9B54-DD62A8AFDF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496E-8335-4FF1-981D-A20F9079BE2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Front Desk Training, Operations Department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96F51D-2C1D-45EF-B0F1-9969BBDBE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2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llorchidhotel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219200"/>
          </a:xfrm>
        </p:spPr>
        <p:txBody>
          <a:bodyPr/>
          <a:lstStyle/>
          <a:p>
            <a:r>
              <a:rPr lang="en-US" sz="4000" b="1"/>
              <a:t>FRONT DESK STAFF TRAINING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905000"/>
            <a:ext cx="5819775" cy="3200400"/>
          </a:xfrm>
        </p:spPr>
        <p:txBody>
          <a:bodyPr/>
          <a:lstStyle/>
          <a:p>
            <a:r>
              <a:rPr lang="en-US" b="1" dirty="0"/>
              <a:t>Bell Orchid Hotel</a:t>
            </a:r>
            <a:endParaRPr lang="en-US" dirty="0"/>
          </a:p>
          <a:p>
            <a:r>
              <a:rPr lang="en-US" dirty="0" smtClean="0"/>
              <a:t>14 Glebe Point Road</a:t>
            </a:r>
          </a:p>
          <a:p>
            <a:r>
              <a:rPr lang="en-US" dirty="0" smtClean="0"/>
              <a:t>Santa Barbara, CA</a:t>
            </a:r>
          </a:p>
          <a:p>
            <a:r>
              <a:rPr lang="en-US" dirty="0" smtClean="0"/>
              <a:t>(805) 5556-3500 </a:t>
            </a:r>
          </a:p>
          <a:p>
            <a:r>
              <a:rPr lang="en-US" dirty="0" smtClean="0"/>
              <a:t>website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www.bellorchidhotel.com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E8D4771B-6AAC-45FE-9C59-04E0A7C18150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08213" y="1981200"/>
            <a:ext cx="6478587" cy="4343400"/>
          </a:xfrm>
        </p:spPr>
        <p:txBody>
          <a:bodyPr/>
          <a:lstStyle/>
          <a:p>
            <a:r>
              <a:rPr lang="en-US"/>
              <a:t>The Reservation Experience</a:t>
            </a:r>
          </a:p>
          <a:p>
            <a:r>
              <a:rPr lang="en-US"/>
              <a:t>Routine Front Desk Duties</a:t>
            </a:r>
          </a:p>
          <a:p>
            <a:r>
              <a:rPr lang="en-US"/>
              <a:t>Room Assignment Responsibilities</a:t>
            </a:r>
          </a:p>
          <a:p>
            <a:r>
              <a:rPr lang="en-US"/>
              <a:t>Client Rooming Cycle</a:t>
            </a:r>
          </a:p>
          <a:p>
            <a:r>
              <a:rPr lang="en-US"/>
              <a:t>Additional Front Desk Service</a:t>
            </a:r>
          </a:p>
          <a:p>
            <a:r>
              <a:rPr lang="en-US"/>
              <a:t>Meeting and Convention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766E-B29E-4C43-B7CF-C7A1BB22FD5F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162800" cy="1143000"/>
          </a:xfrm>
        </p:spPr>
        <p:txBody>
          <a:bodyPr>
            <a:normAutofit/>
          </a:bodyPr>
          <a:lstStyle/>
          <a:p>
            <a:r>
              <a:rPr lang="en-US" sz="4000"/>
              <a:t>ROUTINE FRONT DESK DUTIES: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6478588" cy="5257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Check-in/check-out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Valet service and car parking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Payment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credit cards, cash, check, bill to company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Airport transportation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Information on local attractions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Restaurant reservations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Guest messages and mail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Knowledge </a:t>
            </a:r>
            <a:r>
              <a:rPr lang="en-US" sz="2800" dirty="0"/>
              <a:t>of Hotel amenities and services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A4E6-0ED5-452B-BF9A-286CC2BEFE37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Front Desk Training, Operations Department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 - R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 SD - core - R2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 - R2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109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Lucida Console</vt:lpstr>
      <vt:lpstr>Trebuchet MS</vt:lpstr>
      <vt:lpstr>Wingdings 3</vt:lpstr>
      <vt:lpstr>Facet</vt:lpstr>
      <vt:lpstr>FRONT DESK STAFF TRAINING PRESENTATION</vt:lpstr>
      <vt:lpstr>TABLE OF CONTENTS:</vt:lpstr>
      <vt:lpstr>ROUTINE FRONT DESK DUTIES: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DESK STAFF TRAINING PRESENTATION</dc:title>
  <dc:creator>GO! Series</dc:creator>
  <cp:lastModifiedBy>Firstname Lastname</cp:lastModifiedBy>
  <cp:revision>16</cp:revision>
  <dcterms:created xsi:type="dcterms:W3CDTF">2006-04-27T18:37:44Z</dcterms:created>
  <dcterms:modified xsi:type="dcterms:W3CDTF">2012-11-16T21:37:18Z</dcterms:modified>
</cp:coreProperties>
</file>