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575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6-04-26T11:00:13.470" idx="2">
    <p:pos x="10" y="10"/>
    <p:text>This is not the complete context of the Mission Statement; the entire Statement is provided with other documentation.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7554E988-D53C-47DC-8193-C6B17D9012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333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3C5C5182-C9C8-4C67-AEFF-69653751A5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3131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7B5CEB-9D16-46E4-AAED-45E085054088}" type="slidenum">
              <a:rPr lang="en-US"/>
              <a:pPr/>
              <a:t>3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will be provided.</a:t>
            </a:r>
          </a:p>
        </p:txBody>
      </p:sp>
    </p:spTree>
    <p:extLst>
      <p:ext uri="{BB962C8B-B14F-4D97-AF65-F5344CB8AC3E}">
        <p14:creationId xmlns:p14="http://schemas.microsoft.com/office/powerpoint/2010/main" val="934936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E3A6-F330-48A8-BB1C-196DFB2DF9A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036C-EDF9-47EB-B15B-F2E71EA583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-16933"/>
            <a:ext cx="863600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180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555128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730274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87405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reeform 32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006865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9391153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A030-DB32-4193-A509-622FF77C605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3542-B3D7-4E72-A486-4E52847E5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75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8832-357A-4D87-8412-1B12B871B9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E2BC-D943-4E46-9F06-83E0215F40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08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2AE7-52E7-4CA6-935D-012DD742C68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5FD1-FB02-4D47-AD62-FB627E6C31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482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C8D2-E90F-4B1F-9CAB-367F011D337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52C2-C4D3-497A-809F-F80D69B83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D35-A182-4E19-ABB1-4D673F914724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2F73-6B5C-45E4-A683-865C9EB20E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997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2" y="2160983"/>
            <a:ext cx="28087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27" y="2737246"/>
            <a:ext cx="3076084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3103" y="2160983"/>
            <a:ext cx="2824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918" y="2737246"/>
            <a:ext cx="3090396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B11E-A128-42F7-8770-F2D3DD4D0BBC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ED01-2FF0-4275-8239-C129B0407C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05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A69C-8A7C-409C-A76E-E0AB4D7452FE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D5A30-5171-44E7-93BA-E8512BFAF9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567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A16DE-E295-49E1-B815-953EAE39662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4497-77E8-4A2D-B6D1-24E6739F24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0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3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7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70"/>
            <a:ext cx="2790183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B094-7055-43B3-B9F0-2A1C73FA130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9F3CB-EBAF-462C-A53A-41E0F8805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94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7AD45-3CFA-4DE1-BC71-1FF4DD3DFBE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0392-8293-4F92-92CF-4F2BC0C9BE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448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3061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>
                <a:latin typeface="Book Antiqua" pitchFamily="18" charset="0"/>
              </a:rPr>
              <a:t>LOAN PRESENTATION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Bookman Old Style" pitchFamily="18" charset="0"/>
              </a:rPr>
              <a:t>Presented to Loan Officers of </a:t>
            </a:r>
            <a:r>
              <a:rPr lang="en-US" sz="2400" dirty="0" smtClean="0">
                <a:latin typeface="Bookman Old Style" pitchFamily="18" charset="0"/>
              </a:rPr>
              <a:t>Orlando Mutual Bank</a:t>
            </a:r>
            <a:endParaRPr lang="en-US" sz="2400" dirty="0">
              <a:latin typeface="Bookman Old Style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latin typeface="Bookman Old Style" pitchFamily="18" charset="0"/>
              </a:rPr>
              <a:t>June 15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Bookman Old Style" pitchFamily="18" charset="0"/>
              </a:rPr>
              <a:t>Orlando Mutual </a:t>
            </a:r>
            <a:r>
              <a:rPr lang="en-US" sz="2400" dirty="0">
                <a:latin typeface="Bookman Old Style" pitchFamily="18" charset="0"/>
              </a:rPr>
              <a:t>Bank, </a:t>
            </a:r>
            <a:r>
              <a:rPr lang="en-US" sz="2400" dirty="0" smtClean="0">
                <a:latin typeface="Bookman Old Style" pitchFamily="18" charset="0"/>
              </a:rPr>
              <a:t>Orlando, Florida</a:t>
            </a:r>
            <a:endParaRPr lang="en-US" sz="2400" dirty="0">
              <a:latin typeface="Bookman Old Style" pitchFamily="18" charset="0"/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C9316D55-A536-4CA3-A2AA-1E68E284D6DA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457200" y="3276600"/>
            <a:ext cx="8153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latin typeface="Book Antiqua" pitchFamily="18" charset="0"/>
              </a:rPr>
              <a:t>Table of Contents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5000"/>
              </a:lnSpc>
              <a:buFont typeface="Wingdings" pitchFamily="2" charset="2"/>
              <a:buChar char="v"/>
            </a:pPr>
            <a:r>
              <a:rPr lang="en-US" sz="2400" dirty="0">
                <a:latin typeface="Book Antiqua" pitchFamily="18" charset="0"/>
              </a:rPr>
              <a:t>MISSION STATEMENT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dirty="0">
                <a:latin typeface="Book Antiqua" pitchFamily="18" charset="0"/>
              </a:rPr>
              <a:t>DESCRIPTION OF BELL ORCHID HOTEL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dirty="0">
                <a:latin typeface="Book Antiqua" pitchFamily="18" charset="0"/>
              </a:rPr>
              <a:t>HOTEL FACILITIES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dirty="0">
                <a:latin typeface="Book Antiqua" pitchFamily="18" charset="0"/>
              </a:rPr>
              <a:t>REVENUE AND EXPENSES – FIRST SIX MONTHS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dirty="0">
                <a:latin typeface="Book Antiqua" pitchFamily="18" charset="0"/>
              </a:rPr>
              <a:t>ANTICIPATED REVENUE AND EXPENSES, JULY – DECEMBER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dirty="0">
                <a:latin typeface="Book Antiqua" pitchFamily="18" charset="0"/>
              </a:rPr>
              <a:t>DOCUMENTATION PROVIDED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DFC11-0D2E-47D8-B558-1F8EA91ADDD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Mission Statement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>
                <a:latin typeface="Book Antiqua" pitchFamily="18" charset="0"/>
              </a:rPr>
              <a:t>To be recognized as one of the leading four-star, full service hotels in </a:t>
            </a:r>
            <a:r>
              <a:rPr lang="en-US" dirty="0" smtClean="0">
                <a:latin typeface="Book Antiqua" pitchFamily="18" charset="0"/>
              </a:rPr>
              <a:t>Orlando.  </a:t>
            </a:r>
            <a:r>
              <a:rPr lang="en-US" dirty="0">
                <a:latin typeface="Book Antiqua" pitchFamily="18" charset="0"/>
              </a:rPr>
              <a:t>We will combine the genuine warmth and vitality of this city with the tradition and charm of Europe … The community will be proud of the hotel and see it as a vital part of the city and its waterfront.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3F96-61FF-4465-85ED-7651B07080CB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 S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 SD - core">
      <a:majorFont>
        <a:latin typeface="Trebuchet MS" panose="020B0603020202020204"/>
        <a:ea typeface=""/>
        <a:cs typeface=""/>
      </a:majorFont>
      <a:minorFont>
        <a:latin typeface="Trebuchet MS" panose="020B0603020202020204"/>
        <a:ea typeface=""/>
        <a:cs typeface=""/>
      </a:minorFont>
    </a:fontScheme>
    <a:fmtScheme name="Facet S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136</TotalTime>
  <Words>135</Words>
  <Application>Microsoft Office PowerPoint</Application>
  <PresentationFormat>On-screen Show (4:3)</PresentationFormat>
  <Paragraphs>22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Book Antiqua</vt:lpstr>
      <vt:lpstr>Bookman Old Style</vt:lpstr>
      <vt:lpstr>Garamond</vt:lpstr>
      <vt:lpstr>Trebuchet MS</vt:lpstr>
      <vt:lpstr>Wingdings</vt:lpstr>
      <vt:lpstr>Wingdings 3</vt:lpstr>
      <vt:lpstr>Facet</vt:lpstr>
      <vt:lpstr>LOAN PRESENTATION</vt:lpstr>
      <vt:lpstr>Table of Contents</vt:lpstr>
      <vt:lpstr>Mission Statement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LOAN PRESENTATION</dc:title>
  <dc:creator>GO! Series</dc:creator>
  <cp:lastModifiedBy>Shelley Gaskin</cp:lastModifiedBy>
  <cp:revision>16</cp:revision>
  <dcterms:created xsi:type="dcterms:W3CDTF">2006-04-26T16:17:11Z</dcterms:created>
  <dcterms:modified xsi:type="dcterms:W3CDTF">2015-03-30T22:19:27Z</dcterms:modified>
</cp:coreProperties>
</file>