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FA84A16-0214-4FE1-98FB-221640AA8D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13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B44ED-DD77-4707-971B-2DF600B20DC8}" type="slidenum">
              <a:rPr lang="en-US"/>
              <a:pPr/>
              <a:t>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219057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530"/>
            <a:ext cx="77724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80B-07C5-488A-90D4-F750FBC209F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3A591-A77B-4321-9311-6C55A6FE77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028700" y="3520440"/>
            <a:ext cx="7086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423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1828802"/>
            <a:ext cx="7772401" cy="43513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8B1D-A52C-4A63-8F13-C4140D2A153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2A9F-877C-426E-840C-BCE529B094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0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1452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360364"/>
            <a:ext cx="5743576" cy="58118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44C-BA1C-494E-B612-3247A9E41C0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AD54-B7B4-4993-9D40-836C9E44A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47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1E31-A548-4D3D-9643-DC86353D2BDE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24E5-B4DF-488D-ADCE-14DE9410EB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1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12423"/>
            <a:ext cx="77724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55263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DF1-27FB-47FD-A129-49F98CD861D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F9A2-DDFC-4F26-8995-0E8041D5E2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87796" y="4526280"/>
            <a:ext cx="7680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89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9" y="1828801"/>
            <a:ext cx="3834246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2905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D556-7208-4AFD-A97D-EB4470FCAB9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53D-AC39-4EC4-A8B7-8723714566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56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681851"/>
            <a:ext cx="3815196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799" y="2507551"/>
            <a:ext cx="3815196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29050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1"/>
            <a:ext cx="38290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062F-E8D3-45B8-9A11-5949DC25FE8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BA03-916D-4E43-8326-98FF70793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53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440C-C50F-4524-851B-8FD7D438638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DB7F-0297-4ACE-B769-7137F22755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36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FC6A-6978-4A29-B961-DFC3A5A6817E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AF6A-4A50-49A5-81C1-67E4CD40A3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1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7E72-6C5A-4E15-9842-746CC92C9A8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D70A-20F0-4C90-8AB5-76F6B78D05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1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41B8-A789-48E5-A86A-6062DA136CC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35F7-FE6B-493E-9447-AD2E849925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16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799" y="365760"/>
            <a:ext cx="7772401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828801"/>
            <a:ext cx="7772401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79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202D16F-2D28-4343-8BAD-1413877A2EB3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1547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0080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03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6965950" cy="2057400"/>
          </a:xfrm>
        </p:spPr>
        <p:txBody>
          <a:bodyPr/>
          <a:lstStyle/>
          <a:p>
            <a:r>
              <a:rPr lang="en-US" sz="3600" dirty="0"/>
              <a:t>WELCOME TO EMPLOYMENT WITH BELL ORCHID HOTEL IN </a:t>
            </a:r>
            <a:r>
              <a:rPr lang="en-US" sz="3600" dirty="0" smtClean="0"/>
              <a:t>ORLANDO!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733800"/>
            <a:ext cx="4724400" cy="1752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Bell Orchid Hotel</a:t>
            </a:r>
          </a:p>
          <a:p>
            <a:r>
              <a:rPr lang="en-US" sz="2400" dirty="0" smtClean="0"/>
              <a:t>3000 International Drive</a:t>
            </a:r>
          </a:p>
          <a:p>
            <a:r>
              <a:rPr lang="en-US" sz="2400" dirty="0" smtClean="0"/>
              <a:t>Orlando, FL  32819</a:t>
            </a:r>
          </a:p>
          <a:p>
            <a:r>
              <a:rPr lang="en-US" sz="2400" dirty="0" smtClean="0"/>
              <a:t>(407) 555-4511 Fax (407) 555-4444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website</a:t>
            </a:r>
            <a:r>
              <a:rPr lang="en-US" sz="2400" dirty="0"/>
              <a:t>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3BC8A65-A044-40A2-B074-12D3D0C04C13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History and Opening</a:t>
            </a:r>
          </a:p>
          <a:p>
            <a:pPr>
              <a:lnSpc>
                <a:spcPct val="120000"/>
              </a:lnSpc>
            </a:pPr>
            <a:r>
              <a:rPr lang="en-US"/>
              <a:t>Hotel Mission </a:t>
            </a:r>
          </a:p>
          <a:p>
            <a:pPr lvl="1">
              <a:lnSpc>
                <a:spcPct val="120000"/>
              </a:lnSpc>
            </a:pPr>
            <a:r>
              <a:rPr lang="en-US"/>
              <a:t>Mission Statement provided</a:t>
            </a:r>
          </a:p>
          <a:p>
            <a:pPr>
              <a:lnSpc>
                <a:spcPct val="120000"/>
              </a:lnSpc>
            </a:pPr>
            <a:r>
              <a:rPr lang="en-US"/>
              <a:t>Guest Service</a:t>
            </a:r>
          </a:p>
          <a:p>
            <a:pPr>
              <a:lnSpc>
                <a:spcPct val="120000"/>
              </a:lnSpc>
            </a:pPr>
            <a:r>
              <a:rPr lang="en-US"/>
              <a:t>Teamwork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D3F5-1F81-4197-ABEE-DFB35C2F653C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1000" y="1295400"/>
            <a:ext cx="7010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 AND PROCEDURES: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	Dress codes and uniforms</a:t>
            </a:r>
          </a:p>
          <a:p>
            <a:pPr>
              <a:lnSpc>
                <a:spcPct val="90000"/>
              </a:lnSpc>
            </a:pPr>
            <a:r>
              <a:rPr lang="en-US"/>
              <a:t>	Staff parking</a:t>
            </a:r>
          </a:p>
          <a:p>
            <a:pPr>
              <a:lnSpc>
                <a:spcPct val="90000"/>
              </a:lnSpc>
            </a:pPr>
            <a:r>
              <a:rPr lang="en-US"/>
              <a:t>	Holidays, sick time, jury duty, vacations</a:t>
            </a:r>
          </a:p>
          <a:p>
            <a:pPr lvl="1">
              <a:lnSpc>
                <a:spcPct val="90000"/>
              </a:lnSpc>
            </a:pPr>
            <a:r>
              <a:rPr lang="en-US"/>
              <a:t> Holiday schedule provided</a:t>
            </a:r>
          </a:p>
          <a:p>
            <a:pPr>
              <a:lnSpc>
                <a:spcPct val="90000"/>
              </a:lnSpc>
            </a:pPr>
            <a:r>
              <a:rPr lang="en-US"/>
              <a:t>	Compensation</a:t>
            </a:r>
          </a:p>
          <a:p>
            <a:pPr>
              <a:lnSpc>
                <a:spcPct val="90000"/>
              </a:lnSpc>
            </a:pPr>
            <a:r>
              <a:rPr lang="en-US"/>
              <a:t>	Equal Employment Opportunity policy</a:t>
            </a:r>
          </a:p>
          <a:p>
            <a:pPr>
              <a:lnSpc>
                <a:spcPct val="90000"/>
              </a:lnSpc>
            </a:pPr>
            <a:r>
              <a:rPr lang="en-US"/>
              <a:t>	Schedules and hours</a:t>
            </a:r>
          </a:p>
          <a:p>
            <a:pPr>
              <a:lnSpc>
                <a:spcPct val="90000"/>
              </a:lnSpc>
            </a:pPr>
            <a:r>
              <a:rPr lang="en-US"/>
              <a:t>	Guest and Staff Safety and Security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8B26-49C0-49EF-9519-F7DF5E59846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295400"/>
            <a:ext cx="678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 Dark">
  <a:themeElements>
    <a:clrScheme name="OfficeLightV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Dark" id="{D39323B7-B2D6-4C10-818B-A5CD4ACE85BD}" vid="{CD7A800B-DAA4-4922-82E0-EB661BA8B81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dark</Template>
  <TotalTime>98</TotalTime>
  <Words>83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Garamond</vt:lpstr>
      <vt:lpstr>Wingdings 2</vt:lpstr>
      <vt:lpstr>Office Theme Dark</vt:lpstr>
      <vt:lpstr>WELCOME TO EMPLOYMENT WITH BELL ORCHID HOTEL IN ORLANDO!</vt:lpstr>
      <vt:lpstr>Bell Orchid Hotel</vt:lpstr>
      <vt:lpstr>POLICIES AND PROCEDURES: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EMPLOYMENT WITH BELL ORCHID HOTEL IN SAN DIEGO!</dc:title>
  <dc:creator>GO! Series</dc:creator>
  <cp:lastModifiedBy>Shelley Gaskin</cp:lastModifiedBy>
  <cp:revision>16</cp:revision>
  <dcterms:created xsi:type="dcterms:W3CDTF">2006-04-27T16:47:16Z</dcterms:created>
  <dcterms:modified xsi:type="dcterms:W3CDTF">2015-03-30T22:20:13Z</dcterms:modified>
</cp:coreProperties>
</file>