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57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372215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53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59684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659435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60003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73699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04809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9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0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6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6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9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19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7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6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2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0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/>
              <a:t>WELCOME TO EMPLOYMENT WITH BELL ORCHID HOTEL IN SAN DIEGO!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Bell Orchid Hotel</a:t>
            </a:r>
          </a:p>
          <a:p>
            <a:pPr>
              <a:lnSpc>
                <a:spcPct val="80000"/>
              </a:lnSpc>
            </a:pPr>
            <a:r>
              <a:rPr lang="en-US" sz="2400"/>
              <a:t>1000 Harbor Drive </a:t>
            </a:r>
          </a:p>
          <a:p>
            <a:pPr>
              <a:lnSpc>
                <a:spcPct val="80000"/>
              </a:lnSpc>
            </a:pPr>
            <a:r>
              <a:rPr lang="en-US" sz="2400"/>
              <a:t>San Diego, California 92101</a:t>
            </a:r>
          </a:p>
          <a:p>
            <a:pPr>
              <a:lnSpc>
                <a:spcPct val="80000"/>
              </a:lnSpc>
            </a:pPr>
            <a:r>
              <a:rPr lang="en-US" sz="2400"/>
              <a:t>(619) 291-4500 Fax (619) 291-4508</a:t>
            </a:r>
          </a:p>
          <a:p>
            <a:pPr>
              <a:lnSpc>
                <a:spcPct val="80000"/>
              </a:lnSpc>
            </a:pPr>
            <a:r>
              <a:rPr lang="en-US" sz="2400"/>
              <a:t>website:  </a:t>
            </a:r>
            <a:r>
              <a:rPr lang="en-US" sz="2400">
                <a:hlinkClick r:id="rId2"/>
              </a:rPr>
              <a:t>www.bellorchidhotel.com</a:t>
            </a:r>
            <a:endParaRPr lang="en-US" sz="240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C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98</TotalTime>
  <Words>85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Garamond</vt:lpstr>
      <vt:lpstr>Trebuchet MS</vt:lpstr>
      <vt:lpstr>Wingdings 3</vt:lpstr>
      <vt:lpstr>Whisp</vt:lpstr>
      <vt:lpstr>WELCOME TO EMPLOYMENT WITH BELL ORCHID HOTEL IN SAN DIEGO!</vt:lpstr>
      <vt:lpstr>Bell Orchid Hotel</vt:lpstr>
      <vt:lpstr>POLICIES AND PROCEDURES: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lastModifiedBy>Firstname Lastname</cp:lastModifiedBy>
  <cp:revision>15</cp:revision>
  <dcterms:created xsi:type="dcterms:W3CDTF">2006-04-27T16:47:16Z</dcterms:created>
  <dcterms:modified xsi:type="dcterms:W3CDTF">2012-11-16T21:30:19Z</dcterms:modified>
</cp:coreProperties>
</file>