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04-26T11:00:13.470" idx="2">
    <p:pos x="10" y="10"/>
    <p:text>This is not the complete context of the Mission Statement; the entire Statement is provided with other documentation.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79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517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B5CEB-9D16-46E4-AAED-45E085054088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will be provided.</a:t>
            </a:r>
          </a:p>
        </p:txBody>
      </p:sp>
    </p:spTree>
    <p:extLst>
      <p:ext uri="{BB962C8B-B14F-4D97-AF65-F5344CB8AC3E}">
        <p14:creationId xmlns:p14="http://schemas.microsoft.com/office/powerpoint/2010/main" val="71117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48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7A030-DB32-4193-A509-622FF77C605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483542-B3D7-4E72-A486-4E52847E5A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B98832-357A-4D87-8412-1B12B871B92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BE2BC-D943-4E46-9F06-83E0215F40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2ADDF8-E8CC-4482-9A71-7690D2F8351E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DF7D0A-2583-4C45-B5B3-6A467B7F10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F08D35-A182-4E19-ABB1-4D673F914724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662F73-6B5C-45E4-A683-865C9EB20E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8EA69C-8A7C-409C-A76E-E0AB4D7452FE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D5A30-5171-44E7-93BA-E8512BFAF9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EB094-7055-43B3-B9F0-2A1C73FA130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79F3CB-EBAF-462C-A53A-41E0F88057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C7AD45-3CFA-4DE1-BC71-1FF4DD3DFBE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E10392-8293-4F92-92CF-4F2BC0C9BE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1949DACB-C20A-43F9-A738-345AF9C7137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2122752-57ED-4306-97B2-30BCC18CF32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37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37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248400"/>
            <a:ext cx="2133600" cy="476250"/>
          </a:xfrm>
        </p:spPr>
        <p:txBody>
          <a:bodyPr/>
          <a:lstStyle/>
          <a:p>
            <a:fld id="{C9316D55-A536-4CA3-A2AA-1E68E284D6DA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3124200" y="6251575"/>
            <a:ext cx="2895600" cy="476250"/>
          </a:xfrm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Presented to Loan Officers of </a:t>
            </a:r>
            <a:r>
              <a:rPr lang="en-US" sz="2400" dirty="0" smtClean="0">
                <a:latin typeface="Bookman Old Style" pitchFamily="18" charset="0"/>
              </a:rPr>
              <a:t>Rome Bank </a:t>
            </a:r>
            <a:endParaRPr lang="en-US" sz="2400" dirty="0">
              <a:latin typeface="Bookman Old Style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Rome, Italy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51575"/>
            <a:ext cx="2133600" cy="476250"/>
          </a:xfrm>
        </p:spPr>
        <p:txBody>
          <a:bodyPr/>
          <a:lstStyle/>
          <a:p>
            <a:fld id="{69DDFC11-0D2E-47D8-B558-1F8EA91ADDD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76250"/>
          </a:xfrm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DOCUMENTATION PROVIDED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51575"/>
            <a:ext cx="2133600" cy="476250"/>
          </a:xfrm>
        </p:spPr>
        <p:txBody>
          <a:bodyPr/>
          <a:lstStyle/>
          <a:p>
            <a:fld id="{F73B3F96-61FF-4465-85ED-7651B07080C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76250"/>
          </a:xfrm>
        </p:spPr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latin typeface="Book Antiqua" pitchFamily="18" charset="0"/>
              </a:rPr>
              <a:t>To be recognized as one of the leading four-star, full service hotels in </a:t>
            </a:r>
            <a:r>
              <a:rPr lang="en-US" dirty="0" smtClean="0">
                <a:latin typeface="Book Antiqua" pitchFamily="18" charset="0"/>
              </a:rPr>
              <a:t>all areas we serve.  </a:t>
            </a:r>
            <a:r>
              <a:rPr lang="en-US" dirty="0">
                <a:latin typeface="Book Antiqua" pitchFamily="18" charset="0"/>
              </a:rPr>
              <a:t>We will combine the genuine warmth and vitality of </a:t>
            </a:r>
            <a:r>
              <a:rPr lang="en-US" dirty="0" smtClean="0">
                <a:latin typeface="Book Antiqua" pitchFamily="18" charset="0"/>
              </a:rPr>
              <a:t>each city </a:t>
            </a:r>
            <a:r>
              <a:rPr lang="en-US" dirty="0">
                <a:latin typeface="Book Antiqua" pitchFamily="18" charset="0"/>
              </a:rPr>
              <a:t>with the tradition and charm of Europe … The </a:t>
            </a:r>
            <a:r>
              <a:rPr lang="en-US" dirty="0" smtClean="0">
                <a:latin typeface="Book Antiqua" pitchFamily="18" charset="0"/>
              </a:rPr>
              <a:t>communities </a:t>
            </a:r>
            <a:r>
              <a:rPr lang="en-US" dirty="0">
                <a:latin typeface="Book Antiqua" pitchFamily="18" charset="0"/>
              </a:rPr>
              <a:t>will be proud of </a:t>
            </a:r>
            <a:r>
              <a:rPr lang="en-US" dirty="0" smtClean="0">
                <a:latin typeface="Book Antiqua" pitchFamily="18" charset="0"/>
              </a:rPr>
              <a:t>these hotels </a:t>
            </a:r>
            <a:r>
              <a:rPr lang="en-US" dirty="0">
                <a:latin typeface="Book Antiqua" pitchFamily="18" charset="0"/>
              </a:rPr>
              <a:t>and see it as a vital part of the city and its waterfront.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eam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147</TotalTime>
  <Words>133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Book Antiqua</vt:lpstr>
      <vt:lpstr>Bookman Old Style</vt:lpstr>
      <vt:lpstr>Garamond</vt:lpstr>
      <vt:lpstr>Wingdings</vt:lpstr>
      <vt:lpstr>Stream</vt:lpstr>
      <vt:lpstr>LOAN PRESENTATION</vt:lpstr>
      <vt:lpstr>Table of Contents</vt:lpstr>
      <vt:lpstr>Mission Statement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Shelley Gaskin</cp:lastModifiedBy>
  <cp:revision>19</cp:revision>
  <dcterms:created xsi:type="dcterms:W3CDTF">2006-04-26T16:17:11Z</dcterms:created>
  <dcterms:modified xsi:type="dcterms:W3CDTF">2015-03-30T22:16:42Z</dcterms:modified>
</cp:coreProperties>
</file>