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1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Console" pitchFamily="49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Console" pitchFamily="49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Console" pitchFamily="49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Console" pitchFamily="49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Console" pitchFamily="49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Lucida Console" pitchFamily="49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Lucida Console" pitchFamily="49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Lucida Console" pitchFamily="49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Lucida Console" pitchFamily="49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eff" initials="j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17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AE968510-BBE0-466F-AE92-A144447E73C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4987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Freeform 18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Freeform 24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3E65D-F2C9-4307-8A50-0A1987E041B9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Front Desk Training, Operations Department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C68E-04FF-4845-891F-CE3E0F0F492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0" y="-16933"/>
            <a:ext cx="863600" cy="5698067"/>
          </a:xfrm>
          <a:custGeom>
            <a:avLst/>
            <a:gdLst>
              <a:gd name="connsiteX0" fmla="*/ 0 w 863600"/>
              <a:gd name="connsiteY0" fmla="*/ 8467 h 5698067"/>
              <a:gd name="connsiteX1" fmla="*/ 863600 w 863600"/>
              <a:gd name="connsiteY1" fmla="*/ 0 h 5698067"/>
              <a:gd name="connsiteX2" fmla="*/ 863600 w 863600"/>
              <a:gd name="connsiteY2" fmla="*/ 16934 h 5698067"/>
              <a:gd name="connsiteX3" fmla="*/ 0 w 863600"/>
              <a:gd name="connsiteY3" fmla="*/ 5698067 h 5698067"/>
              <a:gd name="connsiteX4" fmla="*/ 0 w 863600"/>
              <a:gd name="connsiteY4" fmla="*/ 8467 h 5698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3600" h="5698067">
                <a:moveTo>
                  <a:pt x="0" y="8467"/>
                </a:moveTo>
                <a:lnTo>
                  <a:pt x="863600" y="0"/>
                </a:lnTo>
                <a:lnTo>
                  <a:pt x="863600" y="16934"/>
                </a:lnTo>
                <a:lnTo>
                  <a:pt x="0" y="5698067"/>
                </a:lnTo>
                <a:lnTo>
                  <a:pt x="0" y="8467"/>
                </a:ln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265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Freeform 26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Freeform 25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3496E-8335-4FF1-981D-A20F9079BE2B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Front Desk Training, Operations Department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6F51D-2C1D-45EF-B0F1-9969BBDBEE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697659"/>
      </p:ext>
    </p:extLst>
  </p:cSld>
  <p:clrMapOvr>
    <a:masterClrMapping/>
  </p:clrMapOvr>
  <p:hf sldNum="0"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Straight Connector 26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Freeform 28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34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Freeform 35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3496E-8335-4FF1-981D-A20F9079BE2B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Front Desk Training, Operations Department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6F51D-2C1D-45EF-B0F1-9969BBDBEE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baseline="0" dirty="0" smtClean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/>
              </a:solidFill>
              <a:effectLst/>
              <a:latin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lvl="0">
              <a:spcBef>
                <a:spcPct val="0"/>
              </a:spcBef>
              <a:buNone/>
              <a:defRPr sz="8000" b="0" cap="all" baseline="0">
                <a:ln w="3175" cmpd="sng">
                  <a:noFill/>
                </a:ln>
                <a:effectLst/>
                <a:latin typeface="Arial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dirty="0" smtClean="0">
                <a:solidFill>
                  <a:schemeClr val="accent1"/>
                </a:solidFill>
              </a:rPr>
              <a:t>”</a:t>
            </a:r>
            <a:endParaRPr 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7699270"/>
      </p:ext>
    </p:extLst>
  </p:cSld>
  <p:clrMapOvr>
    <a:masterClrMapping/>
  </p:clrMapOvr>
  <p:hf sldNum="0"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Straight Connector 28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Freeform 26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Freeform 25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3496E-8335-4FF1-981D-A20F9079BE2B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Front Desk Training, Operations Department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6F51D-2C1D-45EF-B0F1-9969BBDBEE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431480"/>
      </p:ext>
    </p:extLst>
  </p:cSld>
  <p:clrMapOvr>
    <a:masterClrMapping/>
  </p:clrMapOvr>
  <p:hf sldNum="0"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Straight Connector 20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Freeform 32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27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Freeform 31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3496E-8335-4FF1-981D-A20F9079BE2B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Front Desk Training, Operations Department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6F51D-2C1D-45EF-B0F1-9969BBDBEE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baseline="0" dirty="0" smtClean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/>
              </a:solidFill>
              <a:effectLst/>
              <a:latin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lvl="0">
              <a:spcBef>
                <a:spcPct val="0"/>
              </a:spcBef>
              <a:buNone/>
              <a:defRPr sz="8000" b="0" cap="all" baseline="0">
                <a:ln w="3175" cmpd="sng">
                  <a:noFill/>
                </a:ln>
                <a:effectLst/>
                <a:latin typeface="Arial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dirty="0" smtClean="0">
                <a:solidFill>
                  <a:schemeClr val="accent1"/>
                </a:solidFill>
              </a:rPr>
              <a:t>”</a:t>
            </a:r>
            <a:endParaRPr 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5784392"/>
      </p:ext>
    </p:extLst>
  </p:cSld>
  <p:clrMapOvr>
    <a:masterClrMapping/>
  </p:clrMapOvr>
  <p:hf sldNum="0"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Freeform 28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Freeform 27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3496E-8335-4FF1-981D-A20F9079BE2B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Front Desk Training, Operations Department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6F51D-2C1D-45EF-B0F1-9969BBDBEE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2138134"/>
      </p:ext>
    </p:extLst>
  </p:cSld>
  <p:clrMapOvr>
    <a:masterClrMapping/>
  </p:clrMapOvr>
  <p:hf sldNum="0" hd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Freeform 26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Freeform 25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b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0992B-6359-47DF-8E30-EA6097AC4850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Front Desk Training, Operations Department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3A499-6293-46E9-93CD-359069005C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213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Freeform 26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Freeform 25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431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5909C-09D2-4BBD-AF03-F9B04855DD5C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Front Desk Training, Operations Department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B0766-DE0E-4E07-A324-FE52C712BD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3689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Freeform 26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Freeform 25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831F3-6C93-431A-96C2-CC256ACCBDD9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Front Desk Training, Operations Department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CBDE5-7993-4665-B588-C63FFC19154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39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Freeform 26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Freeform 25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40084-71E1-46DB-9F50-76C1AE4A2832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Front Desk Training, Operations Department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1ED17-57F2-45DA-930C-31361FFB592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498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Freeform 27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Freeform 26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FB251-59B9-4DE4-8A69-08251A06A709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Front Desk Training, Operations Department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48B69-A6DB-4B52-B82D-8C3CB3E6FCD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0686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Connector 19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Freeform 29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27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Freeform 28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9002" y="2160983"/>
            <a:ext cx="28087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627" y="2737246"/>
            <a:ext cx="3076084" cy="330411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133103" y="2160983"/>
            <a:ext cx="28242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918" y="2737246"/>
            <a:ext cx="3090396" cy="330411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322D0-2048-4767-914B-2D8188045F4F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Front Desk Training, Operations Department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88C1A-3886-4549-A160-C0D082D6A2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352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Freeform 25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19" name="Freeform 18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Freeform 24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B9024-CF10-4D39-B565-AE9DEA6336ED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Front Desk Training, Operations Department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A3AE5-AD88-4348-885F-FB5B536100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6705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14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Freeform 25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19" name="Freeform 18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Freeform 24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E0EE5-C3E7-4E19-9DCD-81B6B05770E4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Front Desk Training, Operations Department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7AD96-745F-427B-89B7-DA7EFFC9CE8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2982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Freeform 27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Freeform 26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3" cy="1278466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6" y="514925"/>
            <a:ext cx="3386037" cy="5526437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70"/>
            <a:ext cx="2790183" cy="25844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CE217-C1AB-43B4-B6D9-9FE571B1BB1F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Front Desk Training, Operations Department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30CA1-B8AB-45E7-8970-23A759937BD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735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Freeform 27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Freeform 26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37B89-A46C-435D-96EB-7F114C7C3C8A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Front Desk Training, Operations Department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5BDD5-E662-4E62-9B54-DD62A8AFDF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1469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23496E-8335-4FF1-981D-A20F9079BE2B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Front Desk Training, Operations Department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C96F51D-2C1D-45EF-B0F1-9969BBDBEE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02559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3" r:id="rId12"/>
    <p:sldLayoutId id="2147483694" r:id="rId13"/>
    <p:sldLayoutId id="2147483695" r:id="rId14"/>
    <p:sldLayoutId id="2147483696" r:id="rId15"/>
    <p:sldLayoutId id="2147483697" r:id="rId16"/>
  </p:sldLayoutIdLst>
  <p:hf sldNum="0" hdr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otelbellorchid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0"/>
            <a:ext cx="7772400" cy="1219200"/>
          </a:xfrm>
        </p:spPr>
        <p:txBody>
          <a:bodyPr/>
          <a:lstStyle/>
          <a:p>
            <a:r>
              <a:rPr lang="en-US" sz="4000" b="1"/>
              <a:t>FRONT DESK STAFF TRAINING PRESENTATION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362200" y="1905000"/>
            <a:ext cx="5819775" cy="3200400"/>
          </a:xfrm>
        </p:spPr>
        <p:txBody>
          <a:bodyPr/>
          <a:lstStyle/>
          <a:p>
            <a:r>
              <a:rPr lang="en-US" b="1" dirty="0"/>
              <a:t>Bell Orchid Hotel</a:t>
            </a:r>
            <a:endParaRPr lang="en-US" dirty="0"/>
          </a:p>
          <a:p>
            <a:r>
              <a:rPr lang="en-US" dirty="0" smtClean="0"/>
              <a:t>3000 International Drive</a:t>
            </a:r>
          </a:p>
          <a:p>
            <a:r>
              <a:rPr lang="en-US" dirty="0" smtClean="0"/>
              <a:t>Orlando, FL  32819</a:t>
            </a:r>
          </a:p>
          <a:p>
            <a:r>
              <a:rPr lang="en-US" dirty="0" smtClean="0"/>
              <a:t>(407) 555-4511 Fax (407) 555-4444</a:t>
            </a:r>
          </a:p>
          <a:p>
            <a:r>
              <a:rPr lang="en-US" dirty="0" smtClean="0"/>
              <a:t>website</a:t>
            </a:r>
            <a:r>
              <a:rPr lang="en-US" dirty="0"/>
              <a:t>:  </a:t>
            </a:r>
            <a:r>
              <a:rPr lang="en-US" dirty="0">
                <a:hlinkClick r:id="rId2"/>
              </a:rPr>
              <a:t>www.bellorchidhotel.com</a:t>
            </a:r>
            <a:endParaRPr lang="en-US" dirty="0"/>
          </a:p>
          <a:p>
            <a:endParaRPr lang="en-US" dirty="0"/>
          </a:p>
        </p:txBody>
      </p:sp>
      <p:sp>
        <p:nvSpPr>
          <p:cNvPr id="5" name="Rectangle 7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/>
          <a:p>
            <a:fld id="{E8D4771B-6AAC-45FE-9C59-04E0A7C18150}" type="datetime1">
              <a:rPr lang="en-US"/>
              <a:pPr/>
              <a:t>11/16/2012</a:t>
            </a:fld>
            <a:endParaRPr lang="en-US"/>
          </a:p>
        </p:txBody>
      </p:sp>
      <p:sp>
        <p:nvSpPr>
          <p:cNvPr id="6" name="Rectangle 8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Front Desk Training, Operations Department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TABLE OF CONTENTS: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2208213" y="1981200"/>
            <a:ext cx="6478587" cy="4343400"/>
          </a:xfrm>
        </p:spPr>
        <p:txBody>
          <a:bodyPr/>
          <a:lstStyle/>
          <a:p>
            <a:r>
              <a:rPr lang="en-US"/>
              <a:t>The Reservation Experience</a:t>
            </a:r>
          </a:p>
          <a:p>
            <a:r>
              <a:rPr lang="en-US"/>
              <a:t>Routine Front Desk Duties</a:t>
            </a:r>
          </a:p>
          <a:p>
            <a:r>
              <a:rPr lang="en-US"/>
              <a:t>Room Assignment Responsibilities</a:t>
            </a:r>
          </a:p>
          <a:p>
            <a:r>
              <a:rPr lang="en-US"/>
              <a:t>Client Rooming Cycle</a:t>
            </a:r>
          </a:p>
          <a:p>
            <a:r>
              <a:rPr lang="en-US"/>
              <a:t>Additional Front Desk Service</a:t>
            </a:r>
          </a:p>
          <a:p>
            <a:r>
              <a:rPr lang="en-US"/>
              <a:t>Meeting and Convention Services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E766E-B29E-4C43-B7CF-C7A1BB22FD5F}" type="datetime1">
              <a:rPr lang="en-US"/>
              <a:pPr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Front Desk Training, Operations Department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0"/>
            <a:ext cx="7162800" cy="1143000"/>
          </a:xfrm>
        </p:spPr>
        <p:txBody>
          <a:bodyPr>
            <a:normAutofit fontScale="90000"/>
          </a:bodyPr>
          <a:lstStyle/>
          <a:p>
            <a:r>
              <a:rPr lang="en-US" sz="4000"/>
              <a:t>THE RESERVATION EXPERIENCE SHOULD BE: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200000"/>
              </a:lnSpc>
            </a:pPr>
            <a:r>
              <a:rPr lang="en-US" sz="2800"/>
              <a:t>	Speedy</a:t>
            </a:r>
          </a:p>
          <a:p>
            <a:pPr>
              <a:lnSpc>
                <a:spcPct val="200000"/>
              </a:lnSpc>
            </a:pPr>
            <a:r>
              <a:rPr lang="en-US" sz="2800"/>
              <a:t>	Friendly</a:t>
            </a:r>
          </a:p>
          <a:p>
            <a:pPr>
              <a:lnSpc>
                <a:spcPct val="200000"/>
              </a:lnSpc>
            </a:pPr>
            <a:r>
              <a:rPr lang="en-US" sz="2800"/>
              <a:t>	Accurate</a:t>
            </a:r>
          </a:p>
          <a:p>
            <a:pPr>
              <a:lnSpc>
                <a:spcPct val="200000"/>
              </a:lnSpc>
            </a:pPr>
            <a:r>
              <a:rPr lang="en-US" sz="2800"/>
              <a:t>	Efficient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BFBBA-77ED-480B-8E46-7A1DDA3E8B45}" type="datetime1">
              <a:rPr lang="en-US"/>
              <a:pPr/>
              <a:t>11/16/2012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Front Desk Training, Operations Department</a:t>
            </a:r>
          </a:p>
        </p:txBody>
      </p:sp>
      <p:sp>
        <p:nvSpPr>
          <p:cNvPr id="10244" name="AutoShape 4"/>
          <p:cNvSpPr>
            <a:spLocks noChangeArrowheads="1"/>
          </p:cNvSpPr>
          <p:nvPr/>
        </p:nvSpPr>
        <p:spPr bwMode="auto">
          <a:xfrm>
            <a:off x="5486400" y="2590800"/>
            <a:ext cx="2895600" cy="2057400"/>
          </a:xfrm>
          <a:prstGeom prst="wedgeEllipseCallout">
            <a:avLst>
              <a:gd name="adj1" fmla="val -34870"/>
              <a:gd name="adj2" fmla="val 15199"/>
            </a:avLst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ctr"/>
            <a:r>
              <a:rPr lang="en-US" sz="2000"/>
              <a:t>The emphasis throughout should be Guest Satisfaction</a:t>
            </a:r>
          </a:p>
        </p:txBody>
      </p:sp>
      <p:sp>
        <p:nvSpPr>
          <p:cNvPr id="10245" name="Line 5"/>
          <p:cNvSpPr>
            <a:spLocks noChangeShapeType="1"/>
          </p:cNvSpPr>
          <p:nvPr/>
        </p:nvSpPr>
        <p:spPr bwMode="auto">
          <a:xfrm flipH="1">
            <a:off x="5486400" y="4495800"/>
            <a:ext cx="609600" cy="3810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46" name="Line 6"/>
          <p:cNvSpPr>
            <a:spLocks noChangeShapeType="1"/>
          </p:cNvSpPr>
          <p:nvPr/>
        </p:nvSpPr>
        <p:spPr bwMode="auto">
          <a:xfrm flipH="1">
            <a:off x="5029200" y="3962400"/>
            <a:ext cx="838200" cy="1524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47" name="Line 7"/>
          <p:cNvSpPr>
            <a:spLocks noChangeShapeType="1"/>
          </p:cNvSpPr>
          <p:nvPr/>
        </p:nvSpPr>
        <p:spPr bwMode="auto">
          <a:xfrm flipH="1">
            <a:off x="4876800" y="3505200"/>
            <a:ext cx="91440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48" name="Line 8"/>
          <p:cNvSpPr>
            <a:spLocks noChangeShapeType="1"/>
          </p:cNvSpPr>
          <p:nvPr/>
        </p:nvSpPr>
        <p:spPr bwMode="auto">
          <a:xfrm flipH="1">
            <a:off x="4953000" y="2971800"/>
            <a:ext cx="121920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0"/>
            <a:ext cx="7162800" cy="1143000"/>
          </a:xfrm>
        </p:spPr>
        <p:txBody>
          <a:bodyPr/>
          <a:lstStyle/>
          <a:p>
            <a:r>
              <a:rPr lang="en-US" sz="4000"/>
              <a:t>ROUTINE FRONT DESK DUTIES: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2209800" y="1600200"/>
            <a:ext cx="6478588" cy="52578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sz="2800"/>
              <a:t>Check-in/check-out</a:t>
            </a:r>
          </a:p>
          <a:p>
            <a:pPr>
              <a:lnSpc>
                <a:spcPct val="90000"/>
              </a:lnSpc>
            </a:pPr>
            <a:r>
              <a:rPr lang="en-US" sz="2800"/>
              <a:t>Valet service and car parking</a:t>
            </a:r>
          </a:p>
          <a:p>
            <a:pPr>
              <a:lnSpc>
                <a:spcPct val="90000"/>
              </a:lnSpc>
            </a:pPr>
            <a:r>
              <a:rPr lang="en-US" sz="2800"/>
              <a:t>Payment  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credit cards, cash, check, bill to company</a:t>
            </a:r>
          </a:p>
          <a:p>
            <a:pPr>
              <a:lnSpc>
                <a:spcPct val="90000"/>
              </a:lnSpc>
            </a:pPr>
            <a:r>
              <a:rPr lang="en-US" sz="2800"/>
              <a:t>Airport transportation</a:t>
            </a:r>
          </a:p>
          <a:p>
            <a:pPr>
              <a:lnSpc>
                <a:spcPct val="90000"/>
              </a:lnSpc>
            </a:pPr>
            <a:r>
              <a:rPr lang="en-US" sz="2800"/>
              <a:t>Information on local attractions</a:t>
            </a:r>
          </a:p>
          <a:p>
            <a:pPr>
              <a:lnSpc>
                <a:spcPct val="90000"/>
              </a:lnSpc>
            </a:pPr>
            <a:r>
              <a:rPr lang="en-US" sz="2800"/>
              <a:t>Restaurant reservations</a:t>
            </a:r>
          </a:p>
          <a:p>
            <a:pPr>
              <a:lnSpc>
                <a:spcPct val="90000"/>
              </a:lnSpc>
            </a:pPr>
            <a:r>
              <a:rPr lang="en-US" sz="2800"/>
              <a:t>Guest messages and mail</a:t>
            </a:r>
          </a:p>
          <a:p>
            <a:pPr>
              <a:lnSpc>
                <a:spcPct val="90000"/>
              </a:lnSpc>
            </a:pPr>
            <a:r>
              <a:rPr lang="en-US" sz="2800"/>
              <a:t>Newspaper/magazine delivery</a:t>
            </a:r>
          </a:p>
          <a:p>
            <a:pPr>
              <a:lnSpc>
                <a:spcPct val="90000"/>
              </a:lnSpc>
            </a:pPr>
            <a:r>
              <a:rPr lang="en-US" sz="2800"/>
              <a:t>Knowledge of Hotel amenities and services </a:t>
            </a: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 SD - cor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 SD - core">
      <a:majorFont>
        <a:latin typeface="Trebuchet MS" panose="020B0603020202020204"/>
        <a:ea typeface=""/>
        <a:cs typeface=""/>
      </a:majorFont>
      <a:minorFont>
        <a:latin typeface="Trebuchet MS" panose="020B0603020202020204"/>
        <a:ea typeface=""/>
        <a:cs typeface=""/>
      </a:minorFont>
    </a:fontScheme>
    <a:fmtScheme name="Facet SD - cor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66</TotalTime>
  <Words>128</Words>
  <Application>Microsoft Office PowerPoint</Application>
  <PresentationFormat>On-screen Show (4:3)</PresentationFormat>
  <Paragraphs>36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Lucida Console</vt:lpstr>
      <vt:lpstr>Trebuchet MS</vt:lpstr>
      <vt:lpstr>Wingdings 3</vt:lpstr>
      <vt:lpstr>Facet</vt:lpstr>
      <vt:lpstr>FRONT DESK STAFF TRAINING PRESENTATION</vt:lpstr>
      <vt:lpstr>TABLE OF CONTENTS:</vt:lpstr>
      <vt:lpstr>THE RESERVATION EXPERIENCE SHOULD BE:</vt:lpstr>
      <vt:lpstr>ROUTINE FRONT DESK DUTIES:</vt:lpstr>
    </vt:vector>
  </TitlesOfParts>
  <Company>self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FRONT DESK STAFF TRAINING PRESENTATION</dc:title>
  <dc:creator>GO! Series</dc:creator>
  <cp:lastModifiedBy>Firstname Lastname</cp:lastModifiedBy>
  <cp:revision>14</cp:revision>
  <dcterms:created xsi:type="dcterms:W3CDTF">2006-04-27T18:37:44Z</dcterms:created>
  <dcterms:modified xsi:type="dcterms:W3CDTF">2012-11-16T21:27:44Z</dcterms:modified>
</cp:coreProperties>
</file>