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3" r:id="rId1"/>
  </p:sldMasterIdLst>
  <p:notesMasterIdLst>
    <p:notesMasterId r:id="rId4"/>
  </p:notesMasterIdLst>
  <p:handoutMasterIdLst>
    <p:handoutMasterId r:id="rId5"/>
  </p:handout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jeff" initials="j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46" autoAdjust="0"/>
    <p:restoredTop sz="94575" autoAdjust="0"/>
  </p:normalViewPr>
  <p:slideViewPr>
    <p:cSldViewPr>
      <p:cViewPr varScale="1">
        <p:scale>
          <a:sx n="110" d="100"/>
          <a:sy n="110" d="100"/>
        </p:scale>
        <p:origin x="1644" y="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commentAuthors" Target="commentAuthors.xml"/><Relationship Id="rId5" Type="http://schemas.openxmlformats.org/officeDocument/2006/relationships/handoutMaster" Target="handoutMasters/handoutMaster1.xml"/><Relationship Id="rId10" Type="http://schemas.openxmlformats.org/officeDocument/2006/relationships/tableStyles" Target="tableStyles.xml"/><Relationship Id="rId4" Type="http://schemas.openxmlformats.org/officeDocument/2006/relationships/notesMaster" Target="notesMasters/notesMaster1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4301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r>
              <a:rPr lang="en-US"/>
              <a:t>Bell Orchid Hotel</a:t>
            </a:r>
          </a:p>
        </p:txBody>
      </p:sp>
      <p:sp>
        <p:nvSpPr>
          <p:cNvPr id="4301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fld id="{7554E988-D53C-47DC-8193-C6B17D90121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125998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399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994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994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r>
              <a:rPr lang="en-US"/>
              <a:t>Bell Orchid Hotel</a:t>
            </a:r>
          </a:p>
        </p:txBody>
      </p:sp>
      <p:sp>
        <p:nvSpPr>
          <p:cNvPr id="3994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fld id="{3C5C5182-C9C8-4C67-AEFF-69653751A59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681295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818" name="Group 2"/>
          <p:cNvGrpSpPr>
            <a:grpSpLocks/>
          </p:cNvGrpSpPr>
          <p:nvPr/>
        </p:nvGrpSpPr>
        <p:grpSpPr bwMode="auto">
          <a:xfrm>
            <a:off x="0" y="0"/>
            <a:ext cx="9140825" cy="6850063"/>
            <a:chOff x="0" y="0"/>
            <a:chExt cx="5758" cy="4315"/>
          </a:xfrm>
        </p:grpSpPr>
        <p:grpSp>
          <p:nvGrpSpPr>
            <p:cNvPr id="34819" name="Group 3"/>
            <p:cNvGrpSpPr>
              <a:grpSpLocks/>
            </p:cNvGrpSpPr>
            <p:nvPr userDrawn="1"/>
          </p:nvGrpSpPr>
          <p:grpSpPr bwMode="auto">
            <a:xfrm>
              <a:off x="1728" y="2230"/>
              <a:ext cx="4027" cy="2085"/>
              <a:chOff x="1728" y="2230"/>
              <a:chExt cx="4027" cy="2085"/>
            </a:xfrm>
          </p:grpSpPr>
          <p:sp>
            <p:nvSpPr>
              <p:cNvPr id="34820" name="Freeform 4"/>
              <p:cNvSpPr>
                <a:spLocks/>
              </p:cNvSpPr>
              <p:nvPr/>
            </p:nvSpPr>
            <p:spPr bwMode="hidden">
              <a:xfrm>
                <a:off x="1728" y="2644"/>
                <a:ext cx="2882" cy="1671"/>
              </a:xfrm>
              <a:custGeom>
                <a:avLst/>
                <a:gdLst/>
                <a:ahLst/>
                <a:cxnLst>
                  <a:cxn ang="0">
                    <a:pos x="2740" y="528"/>
                  </a:cxn>
                  <a:cxn ang="0">
                    <a:pos x="2632" y="484"/>
                  </a:cxn>
                  <a:cxn ang="0">
                    <a:pos x="2480" y="424"/>
                  </a:cxn>
                  <a:cxn ang="0">
                    <a:pos x="2203" y="343"/>
                  </a:cxn>
                  <a:cxn ang="0">
                    <a:pos x="1970" y="277"/>
                  </a:cxn>
                  <a:cxn ang="0">
                    <a:pos x="1807" y="212"/>
                  </a:cxn>
                  <a:cxn ang="0">
                    <a:pos x="1693" y="152"/>
                  </a:cxn>
                  <a:cxn ang="0">
                    <a:pos x="1628" y="103"/>
                  </a:cxn>
                  <a:cxn ang="0">
                    <a:pos x="1590" y="60"/>
                  </a:cxn>
                  <a:cxn ang="0">
                    <a:pos x="1579" y="27"/>
                  </a:cxn>
                  <a:cxn ang="0">
                    <a:pos x="1585" y="0"/>
                  </a:cxn>
                  <a:cxn ang="0">
                    <a:pos x="1557" y="49"/>
                  </a:cxn>
                  <a:cxn ang="0">
                    <a:pos x="1568" y="98"/>
                  </a:cxn>
                  <a:cxn ang="0">
                    <a:pos x="1617" y="141"/>
                  </a:cxn>
                  <a:cxn ang="0">
                    <a:pos x="1688" y="185"/>
                  </a:cxn>
                  <a:cxn ang="0">
                    <a:pos x="1791" y="228"/>
                  </a:cxn>
                  <a:cxn ang="0">
                    <a:pos x="2040" y="310"/>
                  </a:cxn>
                  <a:cxn ang="0">
                    <a:pos x="2285" y="381"/>
                  </a:cxn>
                  <a:cxn ang="0">
                    <a:pos x="2464" y="435"/>
                  </a:cxn>
                  <a:cxn ang="0">
                    <a:pos x="2605" y="484"/>
                  </a:cxn>
                  <a:cxn ang="0">
                    <a:pos x="2708" y="528"/>
                  </a:cxn>
                  <a:cxn ang="0">
                    <a:pos x="2768" y="560"/>
                  </a:cxn>
                  <a:cxn ang="0">
                    <a:pos x="2795" y="593"/>
                  </a:cxn>
                  <a:cxn ang="0">
                    <a:pos x="2795" y="642"/>
                  </a:cxn>
                  <a:cxn ang="0">
                    <a:pos x="2762" y="691"/>
                  </a:cxn>
                  <a:cxn ang="0">
                    <a:pos x="2692" y="735"/>
                  </a:cxn>
                  <a:cxn ang="0">
                    <a:pos x="2589" y="778"/>
                  </a:cxn>
                  <a:cxn ang="0">
                    <a:pos x="2458" y="822"/>
                  </a:cxn>
                  <a:cxn ang="0">
                    <a:pos x="2301" y="865"/>
                  </a:cxn>
                  <a:cxn ang="0">
                    <a:pos x="2030" y="930"/>
                  </a:cxn>
                  <a:cxn ang="0">
                    <a:pos x="1606" y="1034"/>
                  </a:cxn>
                  <a:cxn ang="0">
                    <a:pos x="1145" y="1164"/>
                  </a:cxn>
                  <a:cxn ang="0">
                    <a:pos x="673" y="1328"/>
                  </a:cxn>
                  <a:cxn ang="0">
                    <a:pos x="217" y="1545"/>
                  </a:cxn>
                  <a:cxn ang="0">
                    <a:pos x="353" y="1671"/>
                  </a:cxn>
                  <a:cxn ang="0">
                    <a:pos x="754" y="1469"/>
                  </a:cxn>
                  <a:cxn ang="0">
                    <a:pos x="1145" y="1311"/>
                  </a:cxn>
                  <a:cxn ang="0">
                    <a:pos x="1519" y="1186"/>
                  </a:cxn>
                  <a:cxn ang="0">
                    <a:pos x="1861" y="1083"/>
                  </a:cxn>
                  <a:cxn ang="0">
                    <a:pos x="2165" y="1007"/>
                  </a:cxn>
                  <a:cxn ang="0">
                    <a:pos x="2426" y="947"/>
                  </a:cxn>
                  <a:cxn ang="0">
                    <a:pos x="2626" y="892"/>
                  </a:cxn>
                  <a:cxn ang="0">
                    <a:pos x="2762" y="838"/>
                  </a:cxn>
                  <a:cxn ang="0">
                    <a:pos x="2827" y="794"/>
                  </a:cxn>
                  <a:cxn ang="0">
                    <a:pos x="2865" y="745"/>
                  </a:cxn>
                  <a:cxn ang="0">
                    <a:pos x="2882" y="702"/>
                  </a:cxn>
                  <a:cxn ang="0">
                    <a:pos x="2854" y="620"/>
                  </a:cxn>
                  <a:cxn ang="0">
                    <a:pos x="2800" y="560"/>
                  </a:cxn>
                  <a:cxn ang="0">
                    <a:pos x="2773" y="544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821" name="Freeform 5"/>
              <p:cNvSpPr>
                <a:spLocks/>
              </p:cNvSpPr>
              <p:nvPr/>
            </p:nvSpPr>
            <p:spPr bwMode="hidden">
              <a:xfrm>
                <a:off x="4170" y="2671"/>
                <a:ext cx="1259" cy="811"/>
              </a:xfrm>
              <a:custGeom>
                <a:avLst/>
                <a:gdLst/>
                <a:ahLst/>
                <a:cxnLst>
                  <a:cxn ang="0">
                    <a:pos x="1259" y="615"/>
                  </a:cxn>
                  <a:cxn ang="0">
                    <a:pos x="1248" y="588"/>
                  </a:cxn>
                  <a:cxn ang="0">
                    <a:pos x="1237" y="566"/>
                  </a:cxn>
                  <a:cxn ang="0">
                    <a:pos x="1216" y="539"/>
                  </a:cxn>
                  <a:cxn ang="0">
                    <a:pos x="1188" y="517"/>
                  </a:cxn>
                  <a:cxn ang="0">
                    <a:pos x="1123" y="479"/>
                  </a:cxn>
                  <a:cxn ang="0">
                    <a:pos x="1042" y="441"/>
                  </a:cxn>
                  <a:cxn ang="0">
                    <a:pos x="944" y="408"/>
                  </a:cxn>
                  <a:cxn ang="0">
                    <a:pos x="841" y="381"/>
                  </a:cxn>
                  <a:cxn ang="0">
                    <a:pos x="727" y="348"/>
                  </a:cxn>
                  <a:cxn ang="0">
                    <a:pos x="613" y="321"/>
                  </a:cxn>
                  <a:cxn ang="0">
                    <a:pos x="499" y="294"/>
                  </a:cxn>
                  <a:cxn ang="0">
                    <a:pos x="391" y="261"/>
                  </a:cxn>
                  <a:cxn ang="0">
                    <a:pos x="288" y="229"/>
                  </a:cxn>
                  <a:cxn ang="0">
                    <a:pos x="195" y="196"/>
                  </a:cxn>
                  <a:cxn ang="0">
                    <a:pos x="119" y="152"/>
                  </a:cxn>
                  <a:cxn ang="0">
                    <a:pos x="54" y="109"/>
                  </a:cxn>
                  <a:cxn ang="0">
                    <a:pos x="33" y="87"/>
                  </a:cxn>
                  <a:cxn ang="0">
                    <a:pos x="16" y="60"/>
                  </a:cxn>
                  <a:cxn ang="0">
                    <a:pos x="5" y="33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11"/>
                  </a:cxn>
                  <a:cxn ang="0">
                    <a:pos x="0" y="38"/>
                  </a:cxn>
                  <a:cxn ang="0">
                    <a:pos x="5" y="60"/>
                  </a:cxn>
                  <a:cxn ang="0">
                    <a:pos x="16" y="87"/>
                  </a:cxn>
                  <a:cxn ang="0">
                    <a:pos x="33" y="114"/>
                  </a:cxn>
                  <a:cxn ang="0">
                    <a:pos x="54" y="142"/>
                  </a:cxn>
                  <a:cxn ang="0">
                    <a:pos x="87" y="174"/>
                  </a:cxn>
                  <a:cxn ang="0">
                    <a:pos x="125" y="207"/>
                  </a:cxn>
                  <a:cxn ang="0">
                    <a:pos x="179" y="240"/>
                  </a:cxn>
                  <a:cxn ang="0">
                    <a:pos x="244" y="278"/>
                  </a:cxn>
                  <a:cxn ang="0">
                    <a:pos x="326" y="310"/>
                  </a:cxn>
                  <a:cxn ang="0">
                    <a:pos x="418" y="348"/>
                  </a:cxn>
                  <a:cxn ang="0">
                    <a:pos x="526" y="381"/>
                  </a:cxn>
                  <a:cxn ang="0">
                    <a:pos x="657" y="414"/>
                  </a:cxn>
                  <a:cxn ang="0">
                    <a:pos x="749" y="435"/>
                  </a:cxn>
                  <a:cxn ang="0">
                    <a:pos x="830" y="463"/>
                  </a:cxn>
                  <a:cxn ang="0">
                    <a:pos x="901" y="490"/>
                  </a:cxn>
                  <a:cxn ang="0">
                    <a:pos x="966" y="512"/>
                  </a:cxn>
                  <a:cxn ang="0">
                    <a:pos x="1015" y="539"/>
                  </a:cxn>
                  <a:cxn ang="0">
                    <a:pos x="1053" y="566"/>
                  </a:cxn>
                  <a:cxn ang="0">
                    <a:pos x="1080" y="593"/>
                  </a:cxn>
                  <a:cxn ang="0">
                    <a:pos x="1102" y="620"/>
                  </a:cxn>
                  <a:cxn ang="0">
                    <a:pos x="1112" y="648"/>
                  </a:cxn>
                  <a:cxn ang="0">
                    <a:pos x="1118" y="675"/>
                  </a:cxn>
                  <a:cxn ang="0">
                    <a:pos x="1112" y="697"/>
                  </a:cxn>
                  <a:cxn ang="0">
                    <a:pos x="1096" y="724"/>
                  </a:cxn>
                  <a:cxn ang="0">
                    <a:pos x="1080" y="746"/>
                  </a:cxn>
                  <a:cxn ang="0">
                    <a:pos x="1053" y="767"/>
                  </a:cxn>
                  <a:cxn ang="0">
                    <a:pos x="1015" y="789"/>
                  </a:cxn>
                  <a:cxn ang="0">
                    <a:pos x="977" y="811"/>
                  </a:cxn>
                  <a:cxn ang="0">
                    <a:pos x="1047" y="789"/>
                  </a:cxn>
                  <a:cxn ang="0">
                    <a:pos x="1107" y="767"/>
                  </a:cxn>
                  <a:cxn ang="0">
                    <a:pos x="1156" y="746"/>
                  </a:cxn>
                  <a:cxn ang="0">
                    <a:pos x="1199" y="724"/>
                  </a:cxn>
                  <a:cxn ang="0">
                    <a:pos x="1226" y="702"/>
                  </a:cxn>
                  <a:cxn ang="0">
                    <a:pos x="1248" y="675"/>
                  </a:cxn>
                  <a:cxn ang="0">
                    <a:pos x="1259" y="648"/>
                  </a:cxn>
                  <a:cxn ang="0">
                    <a:pos x="1259" y="615"/>
                  </a:cxn>
                  <a:cxn ang="0">
                    <a:pos x="1259" y="615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822" name="Freeform 6"/>
              <p:cNvSpPr>
                <a:spLocks/>
              </p:cNvSpPr>
              <p:nvPr/>
            </p:nvSpPr>
            <p:spPr bwMode="hidden">
              <a:xfrm>
                <a:off x="2900" y="3346"/>
                <a:ext cx="2849" cy="969"/>
              </a:xfrm>
              <a:custGeom>
                <a:avLst/>
                <a:gdLst/>
                <a:ahLst/>
                <a:cxnLst>
                  <a:cxn ang="0">
                    <a:pos x="92" y="958"/>
                  </a:cxn>
                  <a:cxn ang="0">
                    <a:pos x="0" y="969"/>
                  </a:cxn>
                  <a:cxn ang="0">
                    <a:pos x="391" y="969"/>
                  </a:cxn>
                  <a:cxn ang="0">
                    <a:pos x="434" y="947"/>
                  </a:cxn>
                  <a:cxn ang="0">
                    <a:pos x="483" y="914"/>
                  </a:cxn>
                  <a:cxn ang="0">
                    <a:pos x="554" y="876"/>
                  </a:cxn>
                  <a:cxn ang="0">
                    <a:pos x="635" y="838"/>
                  </a:cxn>
                  <a:cxn ang="0">
                    <a:pos x="727" y="794"/>
                  </a:cxn>
                  <a:cxn ang="0">
                    <a:pos x="836" y="745"/>
                  </a:cxn>
                  <a:cxn ang="0">
                    <a:pos x="961" y="696"/>
                  </a:cxn>
                  <a:cxn ang="0">
                    <a:pos x="1102" y="642"/>
                  </a:cxn>
                  <a:cxn ang="0">
                    <a:pos x="1259" y="582"/>
                  </a:cxn>
                  <a:cxn ang="0">
                    <a:pos x="1433" y="522"/>
                  </a:cxn>
                  <a:cxn ang="0">
                    <a:pos x="1623" y="462"/>
                  </a:cxn>
                  <a:cxn ang="0">
                    <a:pos x="1829" y="403"/>
                  </a:cxn>
                  <a:cxn ang="0">
                    <a:pos x="2057" y="343"/>
                  </a:cxn>
                  <a:cxn ang="0">
                    <a:pos x="2301" y="283"/>
                  </a:cxn>
                  <a:cxn ang="0">
                    <a:pos x="2567" y="223"/>
                  </a:cxn>
                  <a:cxn ang="0">
                    <a:pos x="2849" y="163"/>
                  </a:cxn>
                  <a:cxn ang="0">
                    <a:pos x="2849" y="0"/>
                  </a:cxn>
                  <a:cxn ang="0">
                    <a:pos x="2817" y="16"/>
                  </a:cxn>
                  <a:cxn ang="0">
                    <a:pos x="2773" y="33"/>
                  </a:cxn>
                  <a:cxn ang="0">
                    <a:pos x="2719" y="54"/>
                  </a:cxn>
                  <a:cxn ang="0">
                    <a:pos x="2648" y="76"/>
                  </a:cxn>
                  <a:cxn ang="0">
                    <a:pos x="2572" y="98"/>
                  </a:cxn>
                  <a:cxn ang="0">
                    <a:pos x="2491" y="120"/>
                  </a:cxn>
                  <a:cxn ang="0">
                    <a:pos x="2399" y="147"/>
                  </a:cxn>
                  <a:cxn ang="0">
                    <a:pos x="2301" y="169"/>
                  </a:cxn>
                  <a:cxn ang="0">
                    <a:pos x="2095" y="223"/>
                  </a:cxn>
                  <a:cxn ang="0">
                    <a:pos x="1889" y="277"/>
                  </a:cxn>
                  <a:cxn ang="0">
                    <a:pos x="1688" y="326"/>
                  </a:cxn>
                  <a:cxn ang="0">
                    <a:pos x="1590" y="354"/>
                  </a:cxn>
                  <a:cxn ang="0">
                    <a:pos x="1503" y="381"/>
                  </a:cxn>
                  <a:cxn ang="0">
                    <a:pos x="1107" y="506"/>
                  </a:cxn>
                  <a:cxn ang="0">
                    <a:pos x="912" y="577"/>
                  </a:cxn>
                  <a:cxn ang="0">
                    <a:pos x="727" y="647"/>
                  </a:cxn>
                  <a:cxn ang="0">
                    <a:pos x="548" y="718"/>
                  </a:cxn>
                  <a:cxn ang="0">
                    <a:pos x="380" y="794"/>
                  </a:cxn>
                  <a:cxn ang="0">
                    <a:pos x="228" y="876"/>
                  </a:cxn>
                  <a:cxn ang="0">
                    <a:pos x="92" y="958"/>
                  </a:cxn>
                  <a:cxn ang="0">
                    <a:pos x="92" y="958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1961"/>
                      <a:invGamma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823" name="Freeform 7"/>
              <p:cNvSpPr>
                <a:spLocks/>
              </p:cNvSpPr>
              <p:nvPr/>
            </p:nvSpPr>
            <p:spPr bwMode="hidden">
              <a:xfrm>
                <a:off x="2748" y="2230"/>
                <a:ext cx="3007" cy="2085"/>
              </a:xfrm>
              <a:custGeom>
                <a:avLst/>
                <a:gdLst/>
                <a:ahLst/>
                <a:cxnLst>
                  <a:cxn ang="0">
                    <a:pos x="1433" y="474"/>
                  </a:cxn>
                  <a:cxn ang="0">
                    <a:pos x="1460" y="528"/>
                  </a:cxn>
                  <a:cxn ang="0">
                    <a:pos x="1541" y="593"/>
                  </a:cxn>
                  <a:cxn ang="0">
                    <a:pos x="1715" y="670"/>
                  </a:cxn>
                  <a:cxn ang="0">
                    <a:pos x="1927" y="735"/>
                  </a:cxn>
                  <a:cxn ang="0">
                    <a:pos x="2155" y="789"/>
                  </a:cxn>
                  <a:cxn ang="0">
                    <a:pos x="2372" y="849"/>
                  </a:cxn>
                  <a:cxn ang="0">
                    <a:pos x="2551" y="920"/>
                  </a:cxn>
                  <a:cxn ang="0">
                    <a:pos x="2638" y="980"/>
                  </a:cxn>
                  <a:cxn ang="0">
                    <a:pos x="2676" y="1029"/>
                  </a:cxn>
                  <a:cxn ang="0">
                    <a:pos x="2681" y="1083"/>
                  </a:cxn>
                  <a:cxn ang="0">
                    <a:pos x="2665" y="1127"/>
                  </a:cxn>
                  <a:cxn ang="0">
                    <a:pos x="2616" y="1170"/>
                  </a:cxn>
                  <a:cxn ang="0">
                    <a:pos x="2545" y="1208"/>
                  </a:cxn>
                  <a:cxn ang="0">
                    <a:pos x="2448" y="1241"/>
                  </a:cxn>
                  <a:cxn ang="0">
                    <a:pos x="2328" y="1274"/>
                  </a:cxn>
                  <a:cxn ang="0">
                    <a:pos x="2106" y="1328"/>
                  </a:cxn>
                  <a:cxn ang="0">
                    <a:pos x="1742" y="1421"/>
                  </a:cxn>
                  <a:cxn ang="0">
                    <a:pos x="1308" y="1540"/>
                  </a:cxn>
                  <a:cxn ang="0">
                    <a:pos x="820" y="1709"/>
                  </a:cxn>
                  <a:cxn ang="0">
                    <a:pos x="282" y="1943"/>
                  </a:cxn>
                  <a:cxn ang="0">
                    <a:pos x="152" y="2085"/>
                  </a:cxn>
                  <a:cxn ang="0">
                    <a:pos x="386" y="1992"/>
                  </a:cxn>
                  <a:cxn ang="0">
                    <a:pos x="700" y="1834"/>
                  </a:cxn>
                  <a:cxn ang="0">
                    <a:pos x="1064" y="1693"/>
                  </a:cxn>
                  <a:cxn ang="0">
                    <a:pos x="1661" y="1497"/>
                  </a:cxn>
                  <a:cxn ang="0">
                    <a:pos x="1845" y="1442"/>
                  </a:cxn>
                  <a:cxn ang="0">
                    <a:pos x="2252" y="1339"/>
                  </a:cxn>
                  <a:cxn ang="0">
                    <a:pos x="2551" y="1263"/>
                  </a:cxn>
                  <a:cxn ang="0">
                    <a:pos x="2730" y="1214"/>
                  </a:cxn>
                  <a:cxn ang="0">
                    <a:pos x="2876" y="1170"/>
                  </a:cxn>
                  <a:cxn ang="0">
                    <a:pos x="2974" y="1132"/>
                  </a:cxn>
                  <a:cxn ang="0">
                    <a:pos x="3007" y="871"/>
                  </a:cxn>
                  <a:cxn ang="0">
                    <a:pos x="2860" y="844"/>
                  </a:cxn>
                  <a:cxn ang="0">
                    <a:pos x="2670" y="806"/>
                  </a:cxn>
                  <a:cxn ang="0">
                    <a:pos x="2458" y="757"/>
                  </a:cxn>
                  <a:cxn ang="0">
                    <a:pos x="2138" y="670"/>
                  </a:cxn>
                  <a:cxn ang="0">
                    <a:pos x="1959" y="604"/>
                  </a:cxn>
                  <a:cxn ang="0">
                    <a:pos x="1824" y="534"/>
                  </a:cxn>
                  <a:cxn ang="0">
                    <a:pos x="1769" y="474"/>
                  </a:cxn>
                  <a:cxn ang="0">
                    <a:pos x="1753" y="436"/>
                  </a:cxn>
                  <a:cxn ang="0">
                    <a:pos x="1780" y="381"/>
                  </a:cxn>
                  <a:cxn ang="0">
                    <a:pos x="1862" y="316"/>
                  </a:cxn>
                  <a:cxn ang="0">
                    <a:pos x="1986" y="267"/>
                  </a:cxn>
                  <a:cxn ang="0">
                    <a:pos x="2149" y="229"/>
                  </a:cxn>
                  <a:cxn ang="0">
                    <a:pos x="2431" y="180"/>
                  </a:cxn>
                  <a:cxn ang="0">
                    <a:pos x="2827" y="125"/>
                  </a:cxn>
                  <a:cxn ang="0">
                    <a:pos x="3007" y="87"/>
                  </a:cxn>
                  <a:cxn ang="0">
                    <a:pos x="2909" y="22"/>
                  </a:cxn>
                  <a:cxn ang="0">
                    <a:pos x="2676" y="66"/>
                  </a:cxn>
                  <a:cxn ang="0">
                    <a:pos x="2285" y="120"/>
                  </a:cxn>
                  <a:cxn ang="0">
                    <a:pos x="2030" y="158"/>
                  </a:cxn>
                  <a:cxn ang="0">
                    <a:pos x="1791" y="202"/>
                  </a:cxn>
                  <a:cxn ang="0">
                    <a:pos x="1601" y="261"/>
                  </a:cxn>
                  <a:cxn ang="0">
                    <a:pos x="1471" y="338"/>
                  </a:cxn>
                  <a:cxn ang="0">
                    <a:pos x="1438" y="387"/>
                  </a:cxn>
                  <a:cxn ang="0">
                    <a:pos x="1427" y="441"/>
                  </a:cxn>
                </a:cxnLst>
                <a:rect l="0" t="0" r="r" b="b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824" name="Freeform 8"/>
              <p:cNvSpPr>
                <a:spLocks/>
              </p:cNvSpPr>
              <p:nvPr/>
            </p:nvSpPr>
            <p:spPr bwMode="hidden">
              <a:xfrm>
                <a:off x="4501" y="2317"/>
                <a:ext cx="1248" cy="539"/>
              </a:xfrm>
              <a:custGeom>
                <a:avLst/>
                <a:gdLst/>
                <a:ahLst/>
                <a:cxnLst>
                  <a:cxn ang="0">
                    <a:pos x="0" y="332"/>
                  </a:cxn>
                  <a:cxn ang="0">
                    <a:pos x="0" y="360"/>
                  </a:cxn>
                  <a:cxn ang="0">
                    <a:pos x="5" y="387"/>
                  </a:cxn>
                  <a:cxn ang="0">
                    <a:pos x="27" y="414"/>
                  </a:cxn>
                  <a:cxn ang="0">
                    <a:pos x="54" y="436"/>
                  </a:cxn>
                  <a:cxn ang="0">
                    <a:pos x="92" y="463"/>
                  </a:cxn>
                  <a:cxn ang="0">
                    <a:pos x="141" y="490"/>
                  </a:cxn>
                  <a:cxn ang="0">
                    <a:pos x="195" y="512"/>
                  </a:cxn>
                  <a:cxn ang="0">
                    <a:pos x="255" y="539"/>
                  </a:cxn>
                  <a:cxn ang="0">
                    <a:pos x="212" y="517"/>
                  </a:cxn>
                  <a:cxn ang="0">
                    <a:pos x="179" y="490"/>
                  </a:cxn>
                  <a:cxn ang="0">
                    <a:pos x="157" y="468"/>
                  </a:cxn>
                  <a:cxn ang="0">
                    <a:pos x="141" y="447"/>
                  </a:cxn>
                  <a:cxn ang="0">
                    <a:pos x="136" y="425"/>
                  </a:cxn>
                  <a:cxn ang="0">
                    <a:pos x="136" y="403"/>
                  </a:cxn>
                  <a:cxn ang="0">
                    <a:pos x="141" y="381"/>
                  </a:cxn>
                  <a:cxn ang="0">
                    <a:pos x="157" y="365"/>
                  </a:cxn>
                  <a:cxn ang="0">
                    <a:pos x="179" y="343"/>
                  </a:cxn>
                  <a:cxn ang="0">
                    <a:pos x="201" y="327"/>
                  </a:cxn>
                  <a:cxn ang="0">
                    <a:pos x="266" y="294"/>
                  </a:cxn>
                  <a:cxn ang="0">
                    <a:pos x="353" y="262"/>
                  </a:cxn>
                  <a:cxn ang="0">
                    <a:pos x="445" y="234"/>
                  </a:cxn>
                  <a:cxn ang="0">
                    <a:pos x="554" y="213"/>
                  </a:cxn>
                  <a:cxn ang="0">
                    <a:pos x="662" y="191"/>
                  </a:cxn>
                  <a:cxn ang="0">
                    <a:pos x="890" y="153"/>
                  </a:cxn>
                  <a:cxn ang="0">
                    <a:pos x="993" y="136"/>
                  </a:cxn>
                  <a:cxn ang="0">
                    <a:pos x="1091" y="120"/>
                  </a:cxn>
                  <a:cxn ang="0">
                    <a:pos x="1178" y="115"/>
                  </a:cxn>
                  <a:cxn ang="0">
                    <a:pos x="1248" y="104"/>
                  </a:cxn>
                  <a:cxn ang="0">
                    <a:pos x="1248" y="0"/>
                  </a:cxn>
                  <a:cxn ang="0">
                    <a:pos x="1161" y="22"/>
                  </a:cxn>
                  <a:cxn ang="0">
                    <a:pos x="1069" y="38"/>
                  </a:cxn>
                  <a:cxn ang="0">
                    <a:pos x="874" y="71"/>
                  </a:cxn>
                  <a:cxn ang="0">
                    <a:pos x="673" y="93"/>
                  </a:cxn>
                  <a:cxn ang="0">
                    <a:pos x="483" y="126"/>
                  </a:cxn>
                  <a:cxn ang="0">
                    <a:pos x="391" y="142"/>
                  </a:cxn>
                  <a:cxn ang="0">
                    <a:pos x="309" y="158"/>
                  </a:cxn>
                  <a:cxn ang="0">
                    <a:pos x="228" y="180"/>
                  </a:cxn>
                  <a:cxn ang="0">
                    <a:pos x="163" y="202"/>
                  </a:cxn>
                  <a:cxn ang="0">
                    <a:pos x="103" y="229"/>
                  </a:cxn>
                  <a:cxn ang="0">
                    <a:pos x="54" y="256"/>
                  </a:cxn>
                  <a:cxn ang="0">
                    <a:pos x="22" y="294"/>
                  </a:cxn>
                  <a:cxn ang="0">
                    <a:pos x="0" y="332"/>
                  </a:cxn>
                  <a:cxn ang="0">
                    <a:pos x="0" y="332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7843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34825" name="Freeform 9"/>
            <p:cNvSpPr>
              <a:spLocks/>
            </p:cNvSpPr>
            <p:nvPr/>
          </p:nvSpPr>
          <p:spPr bwMode="hidden">
            <a:xfrm>
              <a:off x="3322" y="1341"/>
              <a:ext cx="1825" cy="1537"/>
            </a:xfrm>
            <a:custGeom>
              <a:avLst/>
              <a:gdLst/>
              <a:ahLst/>
              <a:cxnLst>
                <a:cxn ang="0">
                  <a:pos x="982" y="1061"/>
                </a:cxn>
                <a:cxn ang="0">
                  <a:pos x="1357" y="1012"/>
                </a:cxn>
                <a:cxn ang="0">
                  <a:pos x="1666" y="957"/>
                </a:cxn>
                <a:cxn ang="0">
                  <a:pos x="1916" y="897"/>
                </a:cxn>
                <a:cxn ang="0">
                  <a:pos x="2100" y="832"/>
                </a:cxn>
                <a:cxn ang="0">
                  <a:pos x="2220" y="756"/>
                </a:cxn>
                <a:cxn ang="0">
                  <a:pos x="2285" y="669"/>
                </a:cxn>
                <a:cxn ang="0">
                  <a:pos x="2290" y="560"/>
                </a:cxn>
                <a:cxn ang="0">
                  <a:pos x="2241" y="457"/>
                </a:cxn>
                <a:cxn ang="0">
                  <a:pos x="2144" y="364"/>
                </a:cxn>
                <a:cxn ang="0">
                  <a:pos x="2008" y="277"/>
                </a:cxn>
                <a:cxn ang="0">
                  <a:pos x="1769" y="157"/>
                </a:cxn>
                <a:cxn ang="0">
                  <a:pos x="1612" y="92"/>
                </a:cxn>
                <a:cxn ang="0">
                  <a:pos x="1476" y="43"/>
                </a:cxn>
                <a:cxn ang="0">
                  <a:pos x="1384" y="10"/>
                </a:cxn>
                <a:cxn ang="0">
                  <a:pos x="1346" y="0"/>
                </a:cxn>
                <a:cxn ang="0">
                  <a:pos x="1655" y="119"/>
                </a:cxn>
                <a:cxn ang="0">
                  <a:pos x="1948" y="255"/>
                </a:cxn>
                <a:cxn ang="0">
                  <a:pos x="2068" y="326"/>
                </a:cxn>
                <a:cxn ang="0">
                  <a:pos x="2171" y="402"/>
                </a:cxn>
                <a:cxn ang="0">
                  <a:pos x="2236" y="478"/>
                </a:cxn>
                <a:cxn ang="0">
                  <a:pos x="2263" y="560"/>
                </a:cxn>
                <a:cxn ang="0">
                  <a:pos x="2241" y="636"/>
                </a:cxn>
                <a:cxn ang="0">
                  <a:pos x="2171" y="702"/>
                </a:cxn>
                <a:cxn ang="0">
                  <a:pos x="2062" y="756"/>
                </a:cxn>
                <a:cxn ang="0">
                  <a:pos x="1921" y="800"/>
                </a:cxn>
                <a:cxn ang="0">
                  <a:pos x="1748" y="843"/>
                </a:cxn>
                <a:cxn ang="0">
                  <a:pos x="1351" y="908"/>
                </a:cxn>
                <a:cxn ang="0">
                  <a:pos x="923" y="968"/>
                </a:cxn>
                <a:cxn ang="0">
                  <a:pos x="521" y="1028"/>
                </a:cxn>
                <a:cxn ang="0">
                  <a:pos x="353" y="1066"/>
                </a:cxn>
                <a:cxn ang="0">
                  <a:pos x="206" y="1104"/>
                </a:cxn>
                <a:cxn ang="0">
                  <a:pos x="92" y="1148"/>
                </a:cxn>
                <a:cxn ang="0">
                  <a:pos x="22" y="1202"/>
                </a:cxn>
                <a:cxn ang="0">
                  <a:pos x="0" y="1262"/>
                </a:cxn>
                <a:cxn ang="0">
                  <a:pos x="27" y="1327"/>
                </a:cxn>
                <a:cxn ang="0">
                  <a:pos x="98" y="1382"/>
                </a:cxn>
                <a:cxn ang="0">
                  <a:pos x="196" y="1425"/>
                </a:cxn>
                <a:cxn ang="0">
                  <a:pos x="326" y="1469"/>
                </a:cxn>
                <a:cxn ang="0">
                  <a:pos x="217" y="1414"/>
                </a:cxn>
                <a:cxn ang="0">
                  <a:pos x="147" y="1360"/>
                </a:cxn>
                <a:cxn ang="0">
                  <a:pos x="120" y="1306"/>
                </a:cxn>
                <a:cxn ang="0">
                  <a:pos x="141" y="1257"/>
                </a:cxn>
                <a:cxn ang="0">
                  <a:pos x="212" y="1208"/>
                </a:cxn>
                <a:cxn ang="0">
                  <a:pos x="342" y="1164"/>
                </a:cxn>
                <a:cxn ang="0">
                  <a:pos x="527" y="1121"/>
                </a:cxn>
                <a:cxn ang="0">
                  <a:pos x="771" y="1088"/>
                </a:cxn>
              </a:cxnLst>
              <a:rect l="0" t="0" r="r" b="b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4826" name="Freeform 10"/>
            <p:cNvSpPr>
              <a:spLocks/>
            </p:cNvSpPr>
            <p:nvPr/>
          </p:nvSpPr>
          <p:spPr bwMode="hidden">
            <a:xfrm>
              <a:off x="0" y="0"/>
              <a:ext cx="5758" cy="17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906"/>
                </a:cxn>
                <a:cxn ang="0">
                  <a:pos x="5740" y="1906"/>
                </a:cxn>
                <a:cxn ang="0">
                  <a:pos x="574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34827" name="Rectangle 11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736725"/>
            <a:ext cx="7772400" cy="1920875"/>
          </a:xfrm>
        </p:spPr>
        <p:txBody>
          <a:bodyPr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4828" name="Rectangle 12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34829" name="Rectangle 13"/>
          <p:cNvSpPr>
            <a:spLocks noGrp="1" noChangeArrowheads="1"/>
          </p:cNvSpPr>
          <p:nvPr>
            <p:ph type="dt" sz="quarter" idx="2"/>
          </p:nvPr>
        </p:nvSpPr>
        <p:spPr>
          <a:xfrm>
            <a:off x="457200" y="624840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4BE9E3A6-F330-48A8-BB1C-196DFB2DF9AB}" type="datetime1">
              <a:rPr lang="en-US"/>
              <a:pPr/>
              <a:t>3/30/2015</a:t>
            </a:fld>
            <a:endParaRPr lang="en-US"/>
          </a:p>
        </p:txBody>
      </p:sp>
      <p:sp>
        <p:nvSpPr>
          <p:cNvPr id="34830" name="Rectangle 14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5157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Bell Orchid Hotel</a:t>
            </a:r>
          </a:p>
        </p:txBody>
      </p:sp>
      <p:sp>
        <p:nvSpPr>
          <p:cNvPr id="34831" name="Rectangle 15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5475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29C2036C-EDF9-47EB-B15B-F2E71EA583A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937A030-DB32-4193-A509-622FF77C6058}" type="datetime1">
              <a:rPr lang="en-US"/>
              <a:pPr/>
              <a:t>3/30/2015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E3483542-B3D7-4E72-A486-4E52847E5AD4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Bell Orchid Hotel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4B98832-357A-4D87-8412-1B12B871B92B}" type="datetime1">
              <a:rPr lang="en-US"/>
              <a:pPr/>
              <a:t>3/30/2015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6ABE2BC-D943-4E46-9F06-83E0215F4054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Bell Orchid Hotel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5157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642ADDF8-E8CC-4482-9A71-7690D2F8351E}" type="datetime1">
              <a:rPr lang="en-US"/>
              <a:pPr/>
              <a:t>3/30/2015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6553200" y="624840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56DF7D0A-2583-4C45-B5B3-6A467B7F10F1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>
          <a:xfrm>
            <a:off x="3124200" y="6248400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Bell Orchid Hotel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4242AE7-52E7-4CA6-935D-012DD742C688}" type="datetime1">
              <a:rPr lang="en-US"/>
              <a:pPr/>
              <a:t>3/30/2015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B7D5FD1-FB02-4D47-AD62-FB627E6C31FD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Bell Orchid Hotel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108C8D2-E90F-4B1F-9CAB-367F011D337D}" type="datetime1">
              <a:rPr lang="en-US"/>
              <a:pPr/>
              <a:t>3/30/2015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9E8B52C2-C4D3-497A-809F-F80D69B83974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Bell Orchid Hotel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9F08D35-A182-4E19-ABB1-4D673F914724}" type="datetime1">
              <a:rPr lang="en-US"/>
              <a:pPr/>
              <a:t>3/30/2015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FF662F73-6B5C-45E4-A683-865C9EB20EEE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Bell Orchid Hotel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A0EB11E-A128-42F7-8770-F2D3DD4D0BBC}" type="datetime1">
              <a:rPr lang="en-US"/>
              <a:pPr/>
              <a:t>3/30/2015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1D1ED01-2FF0-4275-8239-C129B0407CF1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Bell Orchid Hotel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48EA69C-8A7C-409C-A76E-E0AB4D7452FE}" type="datetime1">
              <a:rPr lang="en-US"/>
              <a:pPr/>
              <a:t>3/30/2015</a:t>
            </a:fld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0CCD5A30-5171-44E7-93BA-E8512BFAF910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Bell Orchid Hotel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F2A16DE-E295-49E1-B815-953EAE396622}" type="datetime1">
              <a:rPr lang="en-US"/>
              <a:pPr/>
              <a:t>3/30/2015</a:t>
            </a:fld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5BB74497-77E8-4A2D-B6D1-24E6739F243A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Bell Orchid Hotel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C3EB094-7055-43B3-B9F0-2A1C73FA1308}" type="datetime1">
              <a:rPr lang="en-US"/>
              <a:pPr/>
              <a:t>3/30/2015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CC79F3CB-EBAF-462C-A53A-41E0F880572E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Bell Orchid Hotel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CC7AD45-3CFA-4DE1-BC71-1FF4DD3DFBE1}" type="datetime1">
              <a:rPr lang="en-US"/>
              <a:pPr/>
              <a:t>3/30/2015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53E10392-8293-4F92-92CF-4F2BC0C9BEF5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Bell Orchid Hotel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5157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fld id="{1949DACB-C20A-43F9-A738-345AF9C7137F}" type="datetime1">
              <a:rPr lang="en-US"/>
              <a:pPr/>
              <a:t>3/30/2015</a:t>
            </a:fld>
            <a:endParaRPr lang="en-US"/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fld id="{22122752-57ED-4306-97B2-30BCC18CF325}" type="slidenum">
              <a:rPr lang="en-US"/>
              <a:pPr/>
              <a:t>‹#›</a:t>
            </a:fld>
            <a:endParaRPr lang="en-US"/>
          </a:p>
        </p:txBody>
      </p:sp>
      <p:grpSp>
        <p:nvGrpSpPr>
          <p:cNvPr id="33796" name="Group 4"/>
          <p:cNvGrpSpPr>
            <a:grpSpLocks/>
          </p:cNvGrpSpPr>
          <p:nvPr/>
        </p:nvGrpSpPr>
        <p:grpSpPr bwMode="auto">
          <a:xfrm>
            <a:off x="0" y="0"/>
            <a:ext cx="9140825" cy="6850063"/>
            <a:chOff x="0" y="0"/>
            <a:chExt cx="5758" cy="4315"/>
          </a:xfrm>
        </p:grpSpPr>
        <p:grpSp>
          <p:nvGrpSpPr>
            <p:cNvPr id="33797" name="Group 5"/>
            <p:cNvGrpSpPr>
              <a:grpSpLocks/>
            </p:cNvGrpSpPr>
            <p:nvPr userDrawn="1"/>
          </p:nvGrpSpPr>
          <p:grpSpPr bwMode="auto">
            <a:xfrm>
              <a:off x="1728" y="2230"/>
              <a:ext cx="4027" cy="2085"/>
              <a:chOff x="1728" y="2230"/>
              <a:chExt cx="4027" cy="2085"/>
            </a:xfrm>
          </p:grpSpPr>
          <p:sp>
            <p:nvSpPr>
              <p:cNvPr id="33798" name="Freeform 6"/>
              <p:cNvSpPr>
                <a:spLocks/>
              </p:cNvSpPr>
              <p:nvPr/>
            </p:nvSpPr>
            <p:spPr bwMode="hidden">
              <a:xfrm>
                <a:off x="1728" y="2644"/>
                <a:ext cx="2882" cy="1671"/>
              </a:xfrm>
              <a:custGeom>
                <a:avLst/>
                <a:gdLst/>
                <a:ahLst/>
                <a:cxnLst>
                  <a:cxn ang="0">
                    <a:pos x="2740" y="528"/>
                  </a:cxn>
                  <a:cxn ang="0">
                    <a:pos x="2632" y="484"/>
                  </a:cxn>
                  <a:cxn ang="0">
                    <a:pos x="2480" y="424"/>
                  </a:cxn>
                  <a:cxn ang="0">
                    <a:pos x="2203" y="343"/>
                  </a:cxn>
                  <a:cxn ang="0">
                    <a:pos x="1970" y="277"/>
                  </a:cxn>
                  <a:cxn ang="0">
                    <a:pos x="1807" y="212"/>
                  </a:cxn>
                  <a:cxn ang="0">
                    <a:pos x="1693" y="152"/>
                  </a:cxn>
                  <a:cxn ang="0">
                    <a:pos x="1628" y="103"/>
                  </a:cxn>
                  <a:cxn ang="0">
                    <a:pos x="1590" y="60"/>
                  </a:cxn>
                  <a:cxn ang="0">
                    <a:pos x="1579" y="27"/>
                  </a:cxn>
                  <a:cxn ang="0">
                    <a:pos x="1585" y="0"/>
                  </a:cxn>
                  <a:cxn ang="0">
                    <a:pos x="1557" y="49"/>
                  </a:cxn>
                  <a:cxn ang="0">
                    <a:pos x="1568" y="98"/>
                  </a:cxn>
                  <a:cxn ang="0">
                    <a:pos x="1617" y="141"/>
                  </a:cxn>
                  <a:cxn ang="0">
                    <a:pos x="1688" y="185"/>
                  </a:cxn>
                  <a:cxn ang="0">
                    <a:pos x="1791" y="228"/>
                  </a:cxn>
                  <a:cxn ang="0">
                    <a:pos x="2040" y="310"/>
                  </a:cxn>
                  <a:cxn ang="0">
                    <a:pos x="2285" y="381"/>
                  </a:cxn>
                  <a:cxn ang="0">
                    <a:pos x="2464" y="435"/>
                  </a:cxn>
                  <a:cxn ang="0">
                    <a:pos x="2605" y="484"/>
                  </a:cxn>
                  <a:cxn ang="0">
                    <a:pos x="2708" y="528"/>
                  </a:cxn>
                  <a:cxn ang="0">
                    <a:pos x="2768" y="560"/>
                  </a:cxn>
                  <a:cxn ang="0">
                    <a:pos x="2795" y="593"/>
                  </a:cxn>
                  <a:cxn ang="0">
                    <a:pos x="2795" y="642"/>
                  </a:cxn>
                  <a:cxn ang="0">
                    <a:pos x="2762" y="691"/>
                  </a:cxn>
                  <a:cxn ang="0">
                    <a:pos x="2692" y="735"/>
                  </a:cxn>
                  <a:cxn ang="0">
                    <a:pos x="2589" y="778"/>
                  </a:cxn>
                  <a:cxn ang="0">
                    <a:pos x="2458" y="822"/>
                  </a:cxn>
                  <a:cxn ang="0">
                    <a:pos x="2301" y="865"/>
                  </a:cxn>
                  <a:cxn ang="0">
                    <a:pos x="2030" y="930"/>
                  </a:cxn>
                  <a:cxn ang="0">
                    <a:pos x="1606" y="1034"/>
                  </a:cxn>
                  <a:cxn ang="0">
                    <a:pos x="1145" y="1164"/>
                  </a:cxn>
                  <a:cxn ang="0">
                    <a:pos x="673" y="1328"/>
                  </a:cxn>
                  <a:cxn ang="0">
                    <a:pos x="217" y="1545"/>
                  </a:cxn>
                  <a:cxn ang="0">
                    <a:pos x="353" y="1671"/>
                  </a:cxn>
                  <a:cxn ang="0">
                    <a:pos x="754" y="1469"/>
                  </a:cxn>
                  <a:cxn ang="0">
                    <a:pos x="1145" y="1311"/>
                  </a:cxn>
                  <a:cxn ang="0">
                    <a:pos x="1519" y="1186"/>
                  </a:cxn>
                  <a:cxn ang="0">
                    <a:pos x="1861" y="1083"/>
                  </a:cxn>
                  <a:cxn ang="0">
                    <a:pos x="2165" y="1007"/>
                  </a:cxn>
                  <a:cxn ang="0">
                    <a:pos x="2426" y="947"/>
                  </a:cxn>
                  <a:cxn ang="0">
                    <a:pos x="2626" y="892"/>
                  </a:cxn>
                  <a:cxn ang="0">
                    <a:pos x="2762" y="838"/>
                  </a:cxn>
                  <a:cxn ang="0">
                    <a:pos x="2827" y="794"/>
                  </a:cxn>
                  <a:cxn ang="0">
                    <a:pos x="2865" y="745"/>
                  </a:cxn>
                  <a:cxn ang="0">
                    <a:pos x="2882" y="702"/>
                  </a:cxn>
                  <a:cxn ang="0">
                    <a:pos x="2854" y="620"/>
                  </a:cxn>
                  <a:cxn ang="0">
                    <a:pos x="2800" y="560"/>
                  </a:cxn>
                  <a:cxn ang="0">
                    <a:pos x="2773" y="544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799" name="Freeform 7"/>
              <p:cNvSpPr>
                <a:spLocks/>
              </p:cNvSpPr>
              <p:nvPr/>
            </p:nvSpPr>
            <p:spPr bwMode="hidden">
              <a:xfrm>
                <a:off x="4170" y="2671"/>
                <a:ext cx="1259" cy="811"/>
              </a:xfrm>
              <a:custGeom>
                <a:avLst/>
                <a:gdLst/>
                <a:ahLst/>
                <a:cxnLst>
                  <a:cxn ang="0">
                    <a:pos x="1259" y="615"/>
                  </a:cxn>
                  <a:cxn ang="0">
                    <a:pos x="1248" y="588"/>
                  </a:cxn>
                  <a:cxn ang="0">
                    <a:pos x="1237" y="566"/>
                  </a:cxn>
                  <a:cxn ang="0">
                    <a:pos x="1216" y="539"/>
                  </a:cxn>
                  <a:cxn ang="0">
                    <a:pos x="1188" y="517"/>
                  </a:cxn>
                  <a:cxn ang="0">
                    <a:pos x="1123" y="479"/>
                  </a:cxn>
                  <a:cxn ang="0">
                    <a:pos x="1042" y="441"/>
                  </a:cxn>
                  <a:cxn ang="0">
                    <a:pos x="944" y="408"/>
                  </a:cxn>
                  <a:cxn ang="0">
                    <a:pos x="841" y="381"/>
                  </a:cxn>
                  <a:cxn ang="0">
                    <a:pos x="727" y="348"/>
                  </a:cxn>
                  <a:cxn ang="0">
                    <a:pos x="613" y="321"/>
                  </a:cxn>
                  <a:cxn ang="0">
                    <a:pos x="499" y="294"/>
                  </a:cxn>
                  <a:cxn ang="0">
                    <a:pos x="391" y="261"/>
                  </a:cxn>
                  <a:cxn ang="0">
                    <a:pos x="288" y="229"/>
                  </a:cxn>
                  <a:cxn ang="0">
                    <a:pos x="195" y="196"/>
                  </a:cxn>
                  <a:cxn ang="0">
                    <a:pos x="119" y="152"/>
                  </a:cxn>
                  <a:cxn ang="0">
                    <a:pos x="54" y="109"/>
                  </a:cxn>
                  <a:cxn ang="0">
                    <a:pos x="33" y="87"/>
                  </a:cxn>
                  <a:cxn ang="0">
                    <a:pos x="16" y="60"/>
                  </a:cxn>
                  <a:cxn ang="0">
                    <a:pos x="5" y="33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11"/>
                  </a:cxn>
                  <a:cxn ang="0">
                    <a:pos x="0" y="38"/>
                  </a:cxn>
                  <a:cxn ang="0">
                    <a:pos x="5" y="60"/>
                  </a:cxn>
                  <a:cxn ang="0">
                    <a:pos x="16" y="87"/>
                  </a:cxn>
                  <a:cxn ang="0">
                    <a:pos x="33" y="114"/>
                  </a:cxn>
                  <a:cxn ang="0">
                    <a:pos x="54" y="142"/>
                  </a:cxn>
                  <a:cxn ang="0">
                    <a:pos x="87" y="174"/>
                  </a:cxn>
                  <a:cxn ang="0">
                    <a:pos x="125" y="207"/>
                  </a:cxn>
                  <a:cxn ang="0">
                    <a:pos x="179" y="240"/>
                  </a:cxn>
                  <a:cxn ang="0">
                    <a:pos x="244" y="278"/>
                  </a:cxn>
                  <a:cxn ang="0">
                    <a:pos x="326" y="310"/>
                  </a:cxn>
                  <a:cxn ang="0">
                    <a:pos x="418" y="348"/>
                  </a:cxn>
                  <a:cxn ang="0">
                    <a:pos x="526" y="381"/>
                  </a:cxn>
                  <a:cxn ang="0">
                    <a:pos x="657" y="414"/>
                  </a:cxn>
                  <a:cxn ang="0">
                    <a:pos x="749" y="435"/>
                  </a:cxn>
                  <a:cxn ang="0">
                    <a:pos x="830" y="463"/>
                  </a:cxn>
                  <a:cxn ang="0">
                    <a:pos x="901" y="490"/>
                  </a:cxn>
                  <a:cxn ang="0">
                    <a:pos x="966" y="512"/>
                  </a:cxn>
                  <a:cxn ang="0">
                    <a:pos x="1015" y="539"/>
                  </a:cxn>
                  <a:cxn ang="0">
                    <a:pos x="1053" y="566"/>
                  </a:cxn>
                  <a:cxn ang="0">
                    <a:pos x="1080" y="593"/>
                  </a:cxn>
                  <a:cxn ang="0">
                    <a:pos x="1102" y="620"/>
                  </a:cxn>
                  <a:cxn ang="0">
                    <a:pos x="1112" y="648"/>
                  </a:cxn>
                  <a:cxn ang="0">
                    <a:pos x="1118" y="675"/>
                  </a:cxn>
                  <a:cxn ang="0">
                    <a:pos x="1112" y="697"/>
                  </a:cxn>
                  <a:cxn ang="0">
                    <a:pos x="1096" y="724"/>
                  </a:cxn>
                  <a:cxn ang="0">
                    <a:pos x="1080" y="746"/>
                  </a:cxn>
                  <a:cxn ang="0">
                    <a:pos x="1053" y="767"/>
                  </a:cxn>
                  <a:cxn ang="0">
                    <a:pos x="1015" y="789"/>
                  </a:cxn>
                  <a:cxn ang="0">
                    <a:pos x="977" y="811"/>
                  </a:cxn>
                  <a:cxn ang="0">
                    <a:pos x="1047" y="789"/>
                  </a:cxn>
                  <a:cxn ang="0">
                    <a:pos x="1107" y="767"/>
                  </a:cxn>
                  <a:cxn ang="0">
                    <a:pos x="1156" y="746"/>
                  </a:cxn>
                  <a:cxn ang="0">
                    <a:pos x="1199" y="724"/>
                  </a:cxn>
                  <a:cxn ang="0">
                    <a:pos x="1226" y="702"/>
                  </a:cxn>
                  <a:cxn ang="0">
                    <a:pos x="1248" y="675"/>
                  </a:cxn>
                  <a:cxn ang="0">
                    <a:pos x="1259" y="648"/>
                  </a:cxn>
                  <a:cxn ang="0">
                    <a:pos x="1259" y="615"/>
                  </a:cxn>
                  <a:cxn ang="0">
                    <a:pos x="1259" y="615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800" name="Freeform 8"/>
              <p:cNvSpPr>
                <a:spLocks/>
              </p:cNvSpPr>
              <p:nvPr/>
            </p:nvSpPr>
            <p:spPr bwMode="hidden">
              <a:xfrm>
                <a:off x="2900" y="3346"/>
                <a:ext cx="2849" cy="969"/>
              </a:xfrm>
              <a:custGeom>
                <a:avLst/>
                <a:gdLst/>
                <a:ahLst/>
                <a:cxnLst>
                  <a:cxn ang="0">
                    <a:pos x="92" y="958"/>
                  </a:cxn>
                  <a:cxn ang="0">
                    <a:pos x="0" y="969"/>
                  </a:cxn>
                  <a:cxn ang="0">
                    <a:pos x="391" y="969"/>
                  </a:cxn>
                  <a:cxn ang="0">
                    <a:pos x="434" y="947"/>
                  </a:cxn>
                  <a:cxn ang="0">
                    <a:pos x="483" y="914"/>
                  </a:cxn>
                  <a:cxn ang="0">
                    <a:pos x="554" y="876"/>
                  </a:cxn>
                  <a:cxn ang="0">
                    <a:pos x="635" y="838"/>
                  </a:cxn>
                  <a:cxn ang="0">
                    <a:pos x="727" y="794"/>
                  </a:cxn>
                  <a:cxn ang="0">
                    <a:pos x="836" y="745"/>
                  </a:cxn>
                  <a:cxn ang="0">
                    <a:pos x="961" y="696"/>
                  </a:cxn>
                  <a:cxn ang="0">
                    <a:pos x="1102" y="642"/>
                  </a:cxn>
                  <a:cxn ang="0">
                    <a:pos x="1259" y="582"/>
                  </a:cxn>
                  <a:cxn ang="0">
                    <a:pos x="1433" y="522"/>
                  </a:cxn>
                  <a:cxn ang="0">
                    <a:pos x="1623" y="462"/>
                  </a:cxn>
                  <a:cxn ang="0">
                    <a:pos x="1829" y="403"/>
                  </a:cxn>
                  <a:cxn ang="0">
                    <a:pos x="2057" y="343"/>
                  </a:cxn>
                  <a:cxn ang="0">
                    <a:pos x="2301" y="283"/>
                  </a:cxn>
                  <a:cxn ang="0">
                    <a:pos x="2567" y="223"/>
                  </a:cxn>
                  <a:cxn ang="0">
                    <a:pos x="2849" y="163"/>
                  </a:cxn>
                  <a:cxn ang="0">
                    <a:pos x="2849" y="0"/>
                  </a:cxn>
                  <a:cxn ang="0">
                    <a:pos x="2817" y="16"/>
                  </a:cxn>
                  <a:cxn ang="0">
                    <a:pos x="2773" y="33"/>
                  </a:cxn>
                  <a:cxn ang="0">
                    <a:pos x="2719" y="54"/>
                  </a:cxn>
                  <a:cxn ang="0">
                    <a:pos x="2648" y="76"/>
                  </a:cxn>
                  <a:cxn ang="0">
                    <a:pos x="2572" y="98"/>
                  </a:cxn>
                  <a:cxn ang="0">
                    <a:pos x="2491" y="120"/>
                  </a:cxn>
                  <a:cxn ang="0">
                    <a:pos x="2399" y="147"/>
                  </a:cxn>
                  <a:cxn ang="0">
                    <a:pos x="2301" y="169"/>
                  </a:cxn>
                  <a:cxn ang="0">
                    <a:pos x="2095" y="223"/>
                  </a:cxn>
                  <a:cxn ang="0">
                    <a:pos x="1889" y="277"/>
                  </a:cxn>
                  <a:cxn ang="0">
                    <a:pos x="1688" y="326"/>
                  </a:cxn>
                  <a:cxn ang="0">
                    <a:pos x="1590" y="354"/>
                  </a:cxn>
                  <a:cxn ang="0">
                    <a:pos x="1503" y="381"/>
                  </a:cxn>
                  <a:cxn ang="0">
                    <a:pos x="1107" y="506"/>
                  </a:cxn>
                  <a:cxn ang="0">
                    <a:pos x="912" y="577"/>
                  </a:cxn>
                  <a:cxn ang="0">
                    <a:pos x="727" y="647"/>
                  </a:cxn>
                  <a:cxn ang="0">
                    <a:pos x="548" y="718"/>
                  </a:cxn>
                  <a:cxn ang="0">
                    <a:pos x="380" y="794"/>
                  </a:cxn>
                  <a:cxn ang="0">
                    <a:pos x="228" y="876"/>
                  </a:cxn>
                  <a:cxn ang="0">
                    <a:pos x="92" y="958"/>
                  </a:cxn>
                  <a:cxn ang="0">
                    <a:pos x="92" y="958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1961"/>
                      <a:invGamma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801" name="Freeform 9"/>
              <p:cNvSpPr>
                <a:spLocks/>
              </p:cNvSpPr>
              <p:nvPr/>
            </p:nvSpPr>
            <p:spPr bwMode="hidden">
              <a:xfrm>
                <a:off x="2748" y="2230"/>
                <a:ext cx="3007" cy="2085"/>
              </a:xfrm>
              <a:custGeom>
                <a:avLst/>
                <a:gdLst/>
                <a:ahLst/>
                <a:cxnLst>
                  <a:cxn ang="0">
                    <a:pos x="1433" y="474"/>
                  </a:cxn>
                  <a:cxn ang="0">
                    <a:pos x="1460" y="528"/>
                  </a:cxn>
                  <a:cxn ang="0">
                    <a:pos x="1541" y="593"/>
                  </a:cxn>
                  <a:cxn ang="0">
                    <a:pos x="1715" y="670"/>
                  </a:cxn>
                  <a:cxn ang="0">
                    <a:pos x="1927" y="735"/>
                  </a:cxn>
                  <a:cxn ang="0">
                    <a:pos x="2155" y="789"/>
                  </a:cxn>
                  <a:cxn ang="0">
                    <a:pos x="2372" y="849"/>
                  </a:cxn>
                  <a:cxn ang="0">
                    <a:pos x="2551" y="920"/>
                  </a:cxn>
                  <a:cxn ang="0">
                    <a:pos x="2638" y="980"/>
                  </a:cxn>
                  <a:cxn ang="0">
                    <a:pos x="2676" y="1029"/>
                  </a:cxn>
                  <a:cxn ang="0">
                    <a:pos x="2681" y="1083"/>
                  </a:cxn>
                  <a:cxn ang="0">
                    <a:pos x="2665" y="1127"/>
                  </a:cxn>
                  <a:cxn ang="0">
                    <a:pos x="2616" y="1170"/>
                  </a:cxn>
                  <a:cxn ang="0">
                    <a:pos x="2545" y="1208"/>
                  </a:cxn>
                  <a:cxn ang="0">
                    <a:pos x="2448" y="1241"/>
                  </a:cxn>
                  <a:cxn ang="0">
                    <a:pos x="2328" y="1274"/>
                  </a:cxn>
                  <a:cxn ang="0">
                    <a:pos x="2106" y="1328"/>
                  </a:cxn>
                  <a:cxn ang="0">
                    <a:pos x="1742" y="1421"/>
                  </a:cxn>
                  <a:cxn ang="0">
                    <a:pos x="1308" y="1540"/>
                  </a:cxn>
                  <a:cxn ang="0">
                    <a:pos x="820" y="1709"/>
                  </a:cxn>
                  <a:cxn ang="0">
                    <a:pos x="282" y="1943"/>
                  </a:cxn>
                  <a:cxn ang="0">
                    <a:pos x="152" y="2085"/>
                  </a:cxn>
                  <a:cxn ang="0">
                    <a:pos x="386" y="1992"/>
                  </a:cxn>
                  <a:cxn ang="0">
                    <a:pos x="700" y="1834"/>
                  </a:cxn>
                  <a:cxn ang="0">
                    <a:pos x="1064" y="1693"/>
                  </a:cxn>
                  <a:cxn ang="0">
                    <a:pos x="1661" y="1497"/>
                  </a:cxn>
                  <a:cxn ang="0">
                    <a:pos x="1845" y="1442"/>
                  </a:cxn>
                  <a:cxn ang="0">
                    <a:pos x="2252" y="1339"/>
                  </a:cxn>
                  <a:cxn ang="0">
                    <a:pos x="2551" y="1263"/>
                  </a:cxn>
                  <a:cxn ang="0">
                    <a:pos x="2730" y="1214"/>
                  </a:cxn>
                  <a:cxn ang="0">
                    <a:pos x="2876" y="1170"/>
                  </a:cxn>
                  <a:cxn ang="0">
                    <a:pos x="2974" y="1132"/>
                  </a:cxn>
                  <a:cxn ang="0">
                    <a:pos x="3007" y="871"/>
                  </a:cxn>
                  <a:cxn ang="0">
                    <a:pos x="2860" y="844"/>
                  </a:cxn>
                  <a:cxn ang="0">
                    <a:pos x="2670" y="806"/>
                  </a:cxn>
                  <a:cxn ang="0">
                    <a:pos x="2458" y="757"/>
                  </a:cxn>
                  <a:cxn ang="0">
                    <a:pos x="2138" y="670"/>
                  </a:cxn>
                  <a:cxn ang="0">
                    <a:pos x="1959" y="604"/>
                  </a:cxn>
                  <a:cxn ang="0">
                    <a:pos x="1824" y="534"/>
                  </a:cxn>
                  <a:cxn ang="0">
                    <a:pos x="1769" y="474"/>
                  </a:cxn>
                  <a:cxn ang="0">
                    <a:pos x="1753" y="436"/>
                  </a:cxn>
                  <a:cxn ang="0">
                    <a:pos x="1780" y="381"/>
                  </a:cxn>
                  <a:cxn ang="0">
                    <a:pos x="1862" y="316"/>
                  </a:cxn>
                  <a:cxn ang="0">
                    <a:pos x="1986" y="267"/>
                  </a:cxn>
                  <a:cxn ang="0">
                    <a:pos x="2149" y="229"/>
                  </a:cxn>
                  <a:cxn ang="0">
                    <a:pos x="2431" y="180"/>
                  </a:cxn>
                  <a:cxn ang="0">
                    <a:pos x="2827" y="125"/>
                  </a:cxn>
                  <a:cxn ang="0">
                    <a:pos x="3007" y="87"/>
                  </a:cxn>
                  <a:cxn ang="0">
                    <a:pos x="2909" y="22"/>
                  </a:cxn>
                  <a:cxn ang="0">
                    <a:pos x="2676" y="66"/>
                  </a:cxn>
                  <a:cxn ang="0">
                    <a:pos x="2285" y="120"/>
                  </a:cxn>
                  <a:cxn ang="0">
                    <a:pos x="2030" y="158"/>
                  </a:cxn>
                  <a:cxn ang="0">
                    <a:pos x="1791" y="202"/>
                  </a:cxn>
                  <a:cxn ang="0">
                    <a:pos x="1601" y="261"/>
                  </a:cxn>
                  <a:cxn ang="0">
                    <a:pos x="1471" y="338"/>
                  </a:cxn>
                  <a:cxn ang="0">
                    <a:pos x="1438" y="387"/>
                  </a:cxn>
                  <a:cxn ang="0">
                    <a:pos x="1427" y="441"/>
                  </a:cxn>
                </a:cxnLst>
                <a:rect l="0" t="0" r="r" b="b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802" name="Freeform 10"/>
              <p:cNvSpPr>
                <a:spLocks/>
              </p:cNvSpPr>
              <p:nvPr/>
            </p:nvSpPr>
            <p:spPr bwMode="hidden">
              <a:xfrm>
                <a:off x="4501" y="2317"/>
                <a:ext cx="1248" cy="539"/>
              </a:xfrm>
              <a:custGeom>
                <a:avLst/>
                <a:gdLst/>
                <a:ahLst/>
                <a:cxnLst>
                  <a:cxn ang="0">
                    <a:pos x="0" y="332"/>
                  </a:cxn>
                  <a:cxn ang="0">
                    <a:pos x="0" y="360"/>
                  </a:cxn>
                  <a:cxn ang="0">
                    <a:pos x="5" y="387"/>
                  </a:cxn>
                  <a:cxn ang="0">
                    <a:pos x="27" y="414"/>
                  </a:cxn>
                  <a:cxn ang="0">
                    <a:pos x="54" y="436"/>
                  </a:cxn>
                  <a:cxn ang="0">
                    <a:pos x="92" y="463"/>
                  </a:cxn>
                  <a:cxn ang="0">
                    <a:pos x="141" y="490"/>
                  </a:cxn>
                  <a:cxn ang="0">
                    <a:pos x="195" y="512"/>
                  </a:cxn>
                  <a:cxn ang="0">
                    <a:pos x="255" y="539"/>
                  </a:cxn>
                  <a:cxn ang="0">
                    <a:pos x="212" y="517"/>
                  </a:cxn>
                  <a:cxn ang="0">
                    <a:pos x="179" y="490"/>
                  </a:cxn>
                  <a:cxn ang="0">
                    <a:pos x="157" y="468"/>
                  </a:cxn>
                  <a:cxn ang="0">
                    <a:pos x="141" y="447"/>
                  </a:cxn>
                  <a:cxn ang="0">
                    <a:pos x="136" y="425"/>
                  </a:cxn>
                  <a:cxn ang="0">
                    <a:pos x="136" y="403"/>
                  </a:cxn>
                  <a:cxn ang="0">
                    <a:pos x="141" y="381"/>
                  </a:cxn>
                  <a:cxn ang="0">
                    <a:pos x="157" y="365"/>
                  </a:cxn>
                  <a:cxn ang="0">
                    <a:pos x="179" y="343"/>
                  </a:cxn>
                  <a:cxn ang="0">
                    <a:pos x="201" y="327"/>
                  </a:cxn>
                  <a:cxn ang="0">
                    <a:pos x="266" y="294"/>
                  </a:cxn>
                  <a:cxn ang="0">
                    <a:pos x="353" y="262"/>
                  </a:cxn>
                  <a:cxn ang="0">
                    <a:pos x="445" y="234"/>
                  </a:cxn>
                  <a:cxn ang="0">
                    <a:pos x="554" y="213"/>
                  </a:cxn>
                  <a:cxn ang="0">
                    <a:pos x="662" y="191"/>
                  </a:cxn>
                  <a:cxn ang="0">
                    <a:pos x="890" y="153"/>
                  </a:cxn>
                  <a:cxn ang="0">
                    <a:pos x="993" y="136"/>
                  </a:cxn>
                  <a:cxn ang="0">
                    <a:pos x="1091" y="120"/>
                  </a:cxn>
                  <a:cxn ang="0">
                    <a:pos x="1178" y="115"/>
                  </a:cxn>
                  <a:cxn ang="0">
                    <a:pos x="1248" y="104"/>
                  </a:cxn>
                  <a:cxn ang="0">
                    <a:pos x="1248" y="0"/>
                  </a:cxn>
                  <a:cxn ang="0">
                    <a:pos x="1161" y="22"/>
                  </a:cxn>
                  <a:cxn ang="0">
                    <a:pos x="1069" y="38"/>
                  </a:cxn>
                  <a:cxn ang="0">
                    <a:pos x="874" y="71"/>
                  </a:cxn>
                  <a:cxn ang="0">
                    <a:pos x="673" y="93"/>
                  </a:cxn>
                  <a:cxn ang="0">
                    <a:pos x="483" y="126"/>
                  </a:cxn>
                  <a:cxn ang="0">
                    <a:pos x="391" y="142"/>
                  </a:cxn>
                  <a:cxn ang="0">
                    <a:pos x="309" y="158"/>
                  </a:cxn>
                  <a:cxn ang="0">
                    <a:pos x="228" y="180"/>
                  </a:cxn>
                  <a:cxn ang="0">
                    <a:pos x="163" y="202"/>
                  </a:cxn>
                  <a:cxn ang="0">
                    <a:pos x="103" y="229"/>
                  </a:cxn>
                  <a:cxn ang="0">
                    <a:pos x="54" y="256"/>
                  </a:cxn>
                  <a:cxn ang="0">
                    <a:pos x="22" y="294"/>
                  </a:cxn>
                  <a:cxn ang="0">
                    <a:pos x="0" y="332"/>
                  </a:cxn>
                  <a:cxn ang="0">
                    <a:pos x="0" y="332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7843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33803" name="Freeform 11"/>
            <p:cNvSpPr>
              <a:spLocks/>
            </p:cNvSpPr>
            <p:nvPr/>
          </p:nvSpPr>
          <p:spPr bwMode="hidden">
            <a:xfrm>
              <a:off x="3322" y="1341"/>
              <a:ext cx="1825" cy="1537"/>
            </a:xfrm>
            <a:custGeom>
              <a:avLst/>
              <a:gdLst/>
              <a:ahLst/>
              <a:cxnLst>
                <a:cxn ang="0">
                  <a:pos x="982" y="1061"/>
                </a:cxn>
                <a:cxn ang="0">
                  <a:pos x="1357" y="1012"/>
                </a:cxn>
                <a:cxn ang="0">
                  <a:pos x="1666" y="957"/>
                </a:cxn>
                <a:cxn ang="0">
                  <a:pos x="1916" y="897"/>
                </a:cxn>
                <a:cxn ang="0">
                  <a:pos x="2100" y="832"/>
                </a:cxn>
                <a:cxn ang="0">
                  <a:pos x="2220" y="756"/>
                </a:cxn>
                <a:cxn ang="0">
                  <a:pos x="2285" y="669"/>
                </a:cxn>
                <a:cxn ang="0">
                  <a:pos x="2290" y="560"/>
                </a:cxn>
                <a:cxn ang="0">
                  <a:pos x="2241" y="457"/>
                </a:cxn>
                <a:cxn ang="0">
                  <a:pos x="2144" y="364"/>
                </a:cxn>
                <a:cxn ang="0">
                  <a:pos x="2008" y="277"/>
                </a:cxn>
                <a:cxn ang="0">
                  <a:pos x="1769" y="157"/>
                </a:cxn>
                <a:cxn ang="0">
                  <a:pos x="1612" y="92"/>
                </a:cxn>
                <a:cxn ang="0">
                  <a:pos x="1476" y="43"/>
                </a:cxn>
                <a:cxn ang="0">
                  <a:pos x="1384" y="10"/>
                </a:cxn>
                <a:cxn ang="0">
                  <a:pos x="1346" y="0"/>
                </a:cxn>
                <a:cxn ang="0">
                  <a:pos x="1655" y="119"/>
                </a:cxn>
                <a:cxn ang="0">
                  <a:pos x="1948" y="255"/>
                </a:cxn>
                <a:cxn ang="0">
                  <a:pos x="2068" y="326"/>
                </a:cxn>
                <a:cxn ang="0">
                  <a:pos x="2171" y="402"/>
                </a:cxn>
                <a:cxn ang="0">
                  <a:pos x="2236" y="478"/>
                </a:cxn>
                <a:cxn ang="0">
                  <a:pos x="2263" y="560"/>
                </a:cxn>
                <a:cxn ang="0">
                  <a:pos x="2241" y="636"/>
                </a:cxn>
                <a:cxn ang="0">
                  <a:pos x="2171" y="702"/>
                </a:cxn>
                <a:cxn ang="0">
                  <a:pos x="2062" y="756"/>
                </a:cxn>
                <a:cxn ang="0">
                  <a:pos x="1921" y="800"/>
                </a:cxn>
                <a:cxn ang="0">
                  <a:pos x="1748" y="843"/>
                </a:cxn>
                <a:cxn ang="0">
                  <a:pos x="1351" y="908"/>
                </a:cxn>
                <a:cxn ang="0">
                  <a:pos x="923" y="968"/>
                </a:cxn>
                <a:cxn ang="0">
                  <a:pos x="521" y="1028"/>
                </a:cxn>
                <a:cxn ang="0">
                  <a:pos x="353" y="1066"/>
                </a:cxn>
                <a:cxn ang="0">
                  <a:pos x="206" y="1104"/>
                </a:cxn>
                <a:cxn ang="0">
                  <a:pos x="92" y="1148"/>
                </a:cxn>
                <a:cxn ang="0">
                  <a:pos x="22" y="1202"/>
                </a:cxn>
                <a:cxn ang="0">
                  <a:pos x="0" y="1262"/>
                </a:cxn>
                <a:cxn ang="0">
                  <a:pos x="27" y="1327"/>
                </a:cxn>
                <a:cxn ang="0">
                  <a:pos x="98" y="1382"/>
                </a:cxn>
                <a:cxn ang="0">
                  <a:pos x="196" y="1425"/>
                </a:cxn>
                <a:cxn ang="0">
                  <a:pos x="326" y="1469"/>
                </a:cxn>
                <a:cxn ang="0">
                  <a:pos x="217" y="1414"/>
                </a:cxn>
                <a:cxn ang="0">
                  <a:pos x="147" y="1360"/>
                </a:cxn>
                <a:cxn ang="0">
                  <a:pos x="120" y="1306"/>
                </a:cxn>
                <a:cxn ang="0">
                  <a:pos x="141" y="1257"/>
                </a:cxn>
                <a:cxn ang="0">
                  <a:pos x="212" y="1208"/>
                </a:cxn>
                <a:cxn ang="0">
                  <a:pos x="342" y="1164"/>
                </a:cxn>
                <a:cxn ang="0">
                  <a:pos x="527" y="1121"/>
                </a:cxn>
                <a:cxn ang="0">
                  <a:pos x="771" y="1088"/>
                </a:cxn>
              </a:cxnLst>
              <a:rect l="0" t="0" r="r" b="b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804" name="Freeform 12"/>
            <p:cNvSpPr>
              <a:spLocks/>
            </p:cNvSpPr>
            <p:nvPr/>
          </p:nvSpPr>
          <p:spPr bwMode="hidden">
            <a:xfrm>
              <a:off x="0" y="0"/>
              <a:ext cx="5758" cy="17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906"/>
                </a:cxn>
                <a:cxn ang="0">
                  <a:pos x="5740" y="1906"/>
                </a:cxn>
                <a:cxn ang="0">
                  <a:pos x="574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33805" name="Rectangle 13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33806" name="Rectangle 1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latin typeface="Arial" charset="0"/>
              </a:defRPr>
            </a:lvl1pPr>
          </a:lstStyle>
          <a:p>
            <a:r>
              <a:rPr lang="en-US"/>
              <a:t>Bell Orchid Hotel</a:t>
            </a:r>
          </a:p>
        </p:txBody>
      </p:sp>
      <p:sp>
        <p:nvSpPr>
          <p:cNvPr id="33807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</p:sldLayoutIdLst>
  <p:timing>
    <p:tnLst>
      <p:par>
        <p:cTn id="1" dur="indefinite" restart="never" nodeType="tmRoot"/>
      </p:par>
    </p:tnLst>
  </p:timing>
  <p:hf sldNum="0" hdr="0"/>
  <p:txStyles>
    <p:titleStyle>
      <a:lvl1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3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/>
          <a:p>
            <a:fld id="{C9316D55-A536-4CA3-A2AA-1E68E284D6DA}" type="datetime1">
              <a:rPr lang="en-US"/>
              <a:pPr/>
              <a:t>3/30/2015</a:t>
            </a:fld>
            <a:endParaRPr 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Bell Orchid Hotel</a:t>
            </a:r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800">
                <a:latin typeface="Book Antiqua" pitchFamily="18" charset="0"/>
              </a:rPr>
              <a:t>LOAN PRESENTATION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US" sz="2400" dirty="0">
                <a:latin typeface="Bookman Old Style" pitchFamily="18" charset="0"/>
              </a:rPr>
              <a:t>Presented to Loan Officers of </a:t>
            </a:r>
            <a:r>
              <a:rPr lang="en-US" sz="2400" dirty="0" smtClean="0">
                <a:latin typeface="Bookman Old Style" pitchFamily="18" charset="0"/>
              </a:rPr>
              <a:t>Paris Bank </a:t>
            </a:r>
            <a:endParaRPr lang="en-US" sz="2400" dirty="0">
              <a:latin typeface="Bookman Old Style" pitchFamily="18" charset="0"/>
            </a:endParaRPr>
          </a:p>
          <a:p>
            <a:pPr>
              <a:lnSpc>
                <a:spcPct val="80000"/>
              </a:lnSpc>
            </a:pPr>
            <a:r>
              <a:rPr lang="en-US" sz="2400" dirty="0">
                <a:latin typeface="Bookman Old Style" pitchFamily="18" charset="0"/>
              </a:rPr>
              <a:t>June 15</a:t>
            </a:r>
          </a:p>
          <a:p>
            <a:pPr>
              <a:lnSpc>
                <a:spcPct val="80000"/>
              </a:lnSpc>
            </a:pPr>
            <a:r>
              <a:rPr lang="en-US" sz="2400" dirty="0" smtClean="0">
                <a:latin typeface="Bookman Old Style" pitchFamily="18" charset="0"/>
              </a:rPr>
              <a:t>Paris, France</a:t>
            </a:r>
            <a:endParaRPr lang="en-US" sz="2400" dirty="0">
              <a:latin typeface="Bookman Old Style" pitchFamily="18" charset="0"/>
            </a:endParaRPr>
          </a:p>
        </p:txBody>
      </p:sp>
      <p:sp>
        <p:nvSpPr>
          <p:cNvPr id="2052" name="Line 4"/>
          <p:cNvSpPr>
            <a:spLocks noChangeShapeType="1"/>
          </p:cNvSpPr>
          <p:nvPr/>
        </p:nvSpPr>
        <p:spPr bwMode="auto">
          <a:xfrm>
            <a:off x="457200" y="3276600"/>
            <a:ext cx="8153400" cy="0"/>
          </a:xfrm>
          <a:prstGeom prst="line">
            <a:avLst/>
          </a:prstGeom>
          <a:noFill/>
          <a:ln w="38100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DDFC11-0D2E-47D8-B558-1F8EA91ADDD8}" type="datetime1">
              <a:rPr lang="en-US"/>
              <a:pPr/>
              <a:t>3/30/2015</a:t>
            </a:fld>
            <a:endParaRPr 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Bell Orchid Hotel</a:t>
            </a:r>
          </a:p>
        </p:txBody>
      </p:sp>
      <p:sp>
        <p:nvSpPr>
          <p:cNvPr id="7170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>
                <a:latin typeface="Book Antiqua" pitchFamily="18" charset="0"/>
              </a:rPr>
              <a:t>Table of Contents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5000"/>
              </a:lnSpc>
              <a:buFont typeface="Wingdings" pitchFamily="2" charset="2"/>
              <a:buChar char="v"/>
            </a:pPr>
            <a:r>
              <a:rPr lang="en-US" sz="3000">
                <a:latin typeface="Book Antiqua" pitchFamily="18" charset="0"/>
              </a:rPr>
              <a:t>MISSION STATEMENT</a:t>
            </a:r>
          </a:p>
          <a:p>
            <a:pPr>
              <a:lnSpc>
                <a:spcPct val="90000"/>
              </a:lnSpc>
              <a:buFont typeface="Wingdings" pitchFamily="2" charset="2"/>
              <a:buChar char="v"/>
            </a:pPr>
            <a:r>
              <a:rPr lang="en-US" sz="3000">
                <a:latin typeface="Book Antiqua" pitchFamily="18" charset="0"/>
              </a:rPr>
              <a:t>DESCRIPTION OF BELL ORCHID HOTEL</a:t>
            </a:r>
          </a:p>
          <a:p>
            <a:pPr>
              <a:lnSpc>
                <a:spcPct val="90000"/>
              </a:lnSpc>
              <a:buFont typeface="Wingdings" pitchFamily="2" charset="2"/>
              <a:buChar char="v"/>
            </a:pPr>
            <a:r>
              <a:rPr lang="en-US" sz="3000">
                <a:latin typeface="Book Antiqua" pitchFamily="18" charset="0"/>
              </a:rPr>
              <a:t>HOTEL FACILITIES</a:t>
            </a:r>
          </a:p>
          <a:p>
            <a:pPr>
              <a:lnSpc>
                <a:spcPct val="90000"/>
              </a:lnSpc>
              <a:buFont typeface="Wingdings" pitchFamily="2" charset="2"/>
              <a:buChar char="v"/>
            </a:pPr>
            <a:r>
              <a:rPr lang="en-US" sz="3000">
                <a:latin typeface="Book Antiqua" pitchFamily="18" charset="0"/>
              </a:rPr>
              <a:t>REVENUE AND EXPENSES – FIRST SIX MONTHS</a:t>
            </a:r>
          </a:p>
          <a:p>
            <a:pPr>
              <a:lnSpc>
                <a:spcPct val="90000"/>
              </a:lnSpc>
              <a:buFont typeface="Wingdings" pitchFamily="2" charset="2"/>
              <a:buChar char="v"/>
            </a:pPr>
            <a:r>
              <a:rPr lang="en-US" sz="3000">
                <a:latin typeface="Book Antiqua" pitchFamily="18" charset="0"/>
              </a:rPr>
              <a:t>ANTICIPATED REVENUE AND EXPENSES, JULY – DECEMBER </a:t>
            </a:r>
          </a:p>
          <a:p>
            <a:pPr>
              <a:lnSpc>
                <a:spcPct val="90000"/>
              </a:lnSpc>
              <a:buFont typeface="Wingdings" pitchFamily="2" charset="2"/>
              <a:buChar char="v"/>
            </a:pPr>
            <a:r>
              <a:rPr lang="en-US" sz="3000">
                <a:latin typeface="Book Antiqua" pitchFamily="18" charset="0"/>
              </a:rPr>
              <a:t>DOCUMENTATION PROVIDED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tream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Stream">
      <a:majorFont>
        <a:latin typeface="Garamond"/>
        <a:ea typeface=""/>
        <a:cs typeface=""/>
      </a:majorFont>
      <a:minorFont>
        <a:latin typeface="Garamon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Garamond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Garamond" pitchFamily="18" charset="0"/>
          </a:defRPr>
        </a:defPPr>
      </a:lstStyle>
    </a:lnDef>
  </a:objectDefaults>
  <a:extraClrSchemeLst>
    <a:extraClrScheme>
      <a:clrScheme name="Stream 1">
        <a:dk1>
          <a:srgbClr val="000514"/>
        </a:dk1>
        <a:lt1>
          <a:srgbClr val="FFFFFF"/>
        </a:lt1>
        <a:dk2>
          <a:srgbClr val="003399"/>
        </a:dk2>
        <a:lt2>
          <a:srgbClr val="E5E5FF"/>
        </a:lt2>
        <a:accent1>
          <a:srgbClr val="0099CC"/>
        </a:accent1>
        <a:accent2>
          <a:srgbClr val="A886E0"/>
        </a:accent2>
        <a:accent3>
          <a:srgbClr val="AAADCA"/>
        </a:accent3>
        <a:accent4>
          <a:srgbClr val="DADADA"/>
        </a:accent4>
        <a:accent5>
          <a:srgbClr val="AACAE2"/>
        </a:accent5>
        <a:accent6>
          <a:srgbClr val="9879CB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2">
        <a:dk1>
          <a:srgbClr val="3E3E5C"/>
        </a:dk1>
        <a:lt1>
          <a:srgbClr val="FFFFFF"/>
        </a:lt1>
        <a:dk2>
          <a:srgbClr val="666699"/>
        </a:dk2>
        <a:lt2>
          <a:srgbClr val="DFDFE9"/>
        </a:lt2>
        <a:accent1>
          <a:srgbClr val="CC66FF"/>
        </a:accent1>
        <a:accent2>
          <a:srgbClr val="679ACD"/>
        </a:accent2>
        <a:accent3>
          <a:srgbClr val="B8B8CA"/>
        </a:accent3>
        <a:accent4>
          <a:srgbClr val="DADADA"/>
        </a:accent4>
        <a:accent5>
          <a:srgbClr val="E2B8FF"/>
        </a:accent5>
        <a:accent6>
          <a:srgbClr val="5D8BBA"/>
        </a:accent6>
        <a:hlink>
          <a:srgbClr val="CCE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3">
        <a:dk1>
          <a:srgbClr val="2A5400"/>
        </a:dk1>
        <a:lt1>
          <a:srgbClr val="FFFFFF"/>
        </a:lt1>
        <a:dk2>
          <a:srgbClr val="4A9400"/>
        </a:dk2>
        <a:lt2>
          <a:srgbClr val="BAE8BA"/>
        </a:lt2>
        <a:accent1>
          <a:srgbClr val="33CC33"/>
        </a:accent1>
        <a:accent2>
          <a:srgbClr val="99CC00"/>
        </a:accent2>
        <a:accent3>
          <a:srgbClr val="B1C8AA"/>
        </a:accent3>
        <a:accent4>
          <a:srgbClr val="DADADA"/>
        </a:accent4>
        <a:accent5>
          <a:srgbClr val="ADE2AD"/>
        </a:accent5>
        <a:accent6>
          <a:srgbClr val="8AB900"/>
        </a:accent6>
        <a:hlink>
          <a:srgbClr val="99FF33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4">
        <a:dk1>
          <a:srgbClr val="000000"/>
        </a:dk1>
        <a:lt1>
          <a:srgbClr val="FFFFFF"/>
        </a:lt1>
        <a:dk2>
          <a:srgbClr val="51596D"/>
        </a:dk2>
        <a:lt2>
          <a:srgbClr val="DDDDDD"/>
        </a:lt2>
        <a:accent1>
          <a:srgbClr val="787E8A"/>
        </a:accent1>
        <a:accent2>
          <a:srgbClr val="339966"/>
        </a:accent2>
        <a:accent3>
          <a:srgbClr val="B3B5BA"/>
        </a:accent3>
        <a:accent4>
          <a:srgbClr val="DADADA"/>
        </a:accent4>
        <a:accent5>
          <a:srgbClr val="BEC0C4"/>
        </a:accent5>
        <a:accent6>
          <a:srgbClr val="2D8A5C"/>
        </a:accent6>
        <a:hlink>
          <a:srgbClr val="00FFFF"/>
        </a:hlink>
        <a:folHlink>
          <a:srgbClr val="74B6D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5">
        <a:dk1>
          <a:srgbClr val="5C1F00"/>
        </a:dk1>
        <a:lt1>
          <a:srgbClr val="FFFFFF"/>
        </a:lt1>
        <a:dk2>
          <a:srgbClr val="8C0000"/>
        </a:dk2>
        <a:lt2>
          <a:srgbClr val="DFD293"/>
        </a:lt2>
        <a:accent1>
          <a:srgbClr val="FF6845"/>
        </a:accent1>
        <a:accent2>
          <a:srgbClr val="BE7960"/>
        </a:accent2>
        <a:accent3>
          <a:srgbClr val="C5AAAA"/>
        </a:accent3>
        <a:accent4>
          <a:srgbClr val="DADADA"/>
        </a:accent4>
        <a:accent5>
          <a:srgbClr val="FFB9B0"/>
        </a:accent5>
        <a:accent6>
          <a:srgbClr val="AC6D56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6">
        <a:dk1>
          <a:srgbClr val="5E4444"/>
        </a:dk1>
        <a:lt1>
          <a:srgbClr val="F7F3F3"/>
        </a:lt1>
        <a:dk2>
          <a:srgbClr val="8A6362"/>
        </a:dk2>
        <a:lt2>
          <a:srgbClr val="D8C1BA"/>
        </a:lt2>
        <a:accent1>
          <a:srgbClr val="CC6600"/>
        </a:accent1>
        <a:accent2>
          <a:srgbClr val="C16059"/>
        </a:accent2>
        <a:accent3>
          <a:srgbClr val="C4B7B7"/>
        </a:accent3>
        <a:accent4>
          <a:srgbClr val="D3D0D0"/>
        </a:accent4>
        <a:accent5>
          <a:srgbClr val="E2B8AA"/>
        </a:accent5>
        <a:accent6>
          <a:srgbClr val="AF5650"/>
        </a:accent6>
        <a:hlink>
          <a:srgbClr val="FFCC00"/>
        </a:hlink>
        <a:folHlink>
          <a:srgbClr val="CBB55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7">
        <a:dk1>
          <a:srgbClr val="7F6737"/>
        </a:dk1>
        <a:lt1>
          <a:srgbClr val="FFFFFF"/>
        </a:lt1>
        <a:dk2>
          <a:srgbClr val="BFA673"/>
        </a:dk2>
        <a:lt2>
          <a:srgbClr val="E6E3AA"/>
        </a:lt2>
        <a:accent1>
          <a:srgbClr val="FFCC00"/>
        </a:accent1>
        <a:accent2>
          <a:srgbClr val="808000"/>
        </a:accent2>
        <a:accent3>
          <a:srgbClr val="DCD0BC"/>
        </a:accent3>
        <a:accent4>
          <a:srgbClr val="DADADA"/>
        </a:accent4>
        <a:accent5>
          <a:srgbClr val="FFE2AA"/>
        </a:accent5>
        <a:accent6>
          <a:srgbClr val="737300"/>
        </a:accent6>
        <a:hlink>
          <a:srgbClr val="784700"/>
        </a:hlink>
        <a:folHlink>
          <a:srgbClr val="9A7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8">
        <a:dk1>
          <a:srgbClr val="4B2500"/>
        </a:dk1>
        <a:lt1>
          <a:srgbClr val="F9F0D3"/>
        </a:lt1>
        <a:dk2>
          <a:srgbClr val="A69564"/>
        </a:dk2>
        <a:lt2>
          <a:srgbClr val="EFDEAF"/>
        </a:lt2>
        <a:accent1>
          <a:srgbClr val="FFFFE3"/>
        </a:accent1>
        <a:accent2>
          <a:srgbClr val="BFBFA7"/>
        </a:accent2>
        <a:accent3>
          <a:srgbClr val="FBF6E6"/>
        </a:accent3>
        <a:accent4>
          <a:srgbClr val="3F1E00"/>
        </a:accent4>
        <a:accent5>
          <a:srgbClr val="FFFFEF"/>
        </a:accent5>
        <a:accent6>
          <a:srgbClr val="ADAD97"/>
        </a:accent6>
        <a:hlink>
          <a:srgbClr val="7B6D47"/>
        </a:hlink>
        <a:folHlink>
          <a:srgbClr val="A99D2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eam 9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CECFF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2D2D8A"/>
        </a:accent6>
        <a:hlink>
          <a:srgbClr val="6600FF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Stream</Template>
  <TotalTime>151</TotalTime>
  <Words>51</Words>
  <Application>Microsoft Office PowerPoint</Application>
  <PresentationFormat>On-screen Show (4:3)</PresentationFormat>
  <Paragraphs>15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8" baseType="lpstr">
      <vt:lpstr>Arial</vt:lpstr>
      <vt:lpstr>Book Antiqua</vt:lpstr>
      <vt:lpstr>Bookman Old Style</vt:lpstr>
      <vt:lpstr>Garamond</vt:lpstr>
      <vt:lpstr>Wingdings</vt:lpstr>
      <vt:lpstr>Stream</vt:lpstr>
      <vt:lpstr>LOAN PRESENTATION</vt:lpstr>
      <vt:lpstr>Table of Contents</vt:lpstr>
    </vt:vector>
  </TitlesOfParts>
  <Company>self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LOAN PRESENTATION</dc:title>
  <dc:creator>GO! Series</dc:creator>
  <cp:lastModifiedBy>Fred Gaskin</cp:lastModifiedBy>
  <cp:revision>19</cp:revision>
  <dcterms:created xsi:type="dcterms:W3CDTF">2006-04-26T16:17:11Z</dcterms:created>
  <dcterms:modified xsi:type="dcterms:W3CDTF">2015-03-30T23:11:03Z</dcterms:modified>
</cp:coreProperties>
</file>