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654625528"/>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A94DAB1-0544-42A1-8248-9F4532D00539}"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28274745"/>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223613191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1107242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50464127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973566911"/>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1520993078"/>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1044118799"/>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2454995019"/>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1798383530"/>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410696522"/>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94DAB1-0544-42A1-8248-9F4532D00539}"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3249200993"/>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94DAB1-0544-42A1-8248-9F4532D00539}"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2101446800"/>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309189124"/>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377337197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DA94DAB1-0544-42A1-8248-9F4532D00539}" type="datetimeFigureOut">
              <a:rPr lang="en-US" smtClean="0"/>
              <a:t>12/13/2017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605816127"/>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A94DAB1-0544-42A1-8248-9F4532D00539}"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EE36A-1B08-45CC-962F-DC1FBE1756EA}" type="slidenum">
              <a:rPr lang="en-US" smtClean="0"/>
              <a:t>‹#›</a:t>
            </a:fld>
            <a:endParaRPr lang="en-US"/>
          </a:p>
        </p:txBody>
      </p:sp>
    </p:spTree>
    <p:extLst>
      <p:ext uri="{BB962C8B-B14F-4D97-AF65-F5344CB8AC3E}">
        <p14:creationId xmlns:p14="http://schemas.microsoft.com/office/powerpoint/2010/main" val="291708231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A94DAB1-0544-42A1-8248-9F4532D00539}" type="datetimeFigureOut">
              <a:rPr lang="en-US" smtClean="0"/>
              <a:t>12/13/2017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ECEE36A-1B08-45CC-962F-DC1FBE1756EA}" type="slidenum">
              <a:rPr lang="en-US" smtClean="0"/>
              <a:t>‹#›</a:t>
            </a:fld>
            <a:endParaRPr lang="en-US"/>
          </a:p>
        </p:txBody>
      </p:sp>
    </p:spTree>
    <p:extLst>
      <p:ext uri="{BB962C8B-B14F-4D97-AF65-F5344CB8AC3E}">
        <p14:creationId xmlns:p14="http://schemas.microsoft.com/office/powerpoint/2010/main" val="275326035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slow">
    <p:wipe/>
  </p:transition>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kz1xzBYppW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Keaton Jones		</a:t>
            </a:r>
            <a:endParaRPr lang="en-US" dirty="0"/>
          </a:p>
        </p:txBody>
      </p:sp>
      <p:sp>
        <p:nvSpPr>
          <p:cNvPr id="3" name="Subtitle 2"/>
          <p:cNvSpPr>
            <a:spLocks noGrp="1"/>
          </p:cNvSpPr>
          <p:nvPr>
            <p:ph type="subTitle" idx="1"/>
          </p:nvPr>
        </p:nvSpPr>
        <p:spPr/>
        <p:txBody>
          <a:bodyPr/>
          <a:lstStyle/>
          <a:p>
            <a:r>
              <a:rPr lang="en-US" dirty="0" smtClean="0"/>
              <a:t>By: Nikole Gallardo</a:t>
            </a:r>
            <a:endParaRPr lang="en-US" dirty="0"/>
          </a:p>
        </p:txBody>
      </p:sp>
    </p:spTree>
    <p:extLst>
      <p:ext uri="{BB962C8B-B14F-4D97-AF65-F5344CB8AC3E}">
        <p14:creationId xmlns:p14="http://schemas.microsoft.com/office/powerpoint/2010/main" val="103022606"/>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Keaton Jones: Victim of Bullying</a:t>
            </a:r>
            <a:endParaRPr lang="en-US" dirty="0"/>
          </a:p>
        </p:txBody>
      </p:sp>
      <p:sp>
        <p:nvSpPr>
          <p:cNvPr id="3" name="Content Placeholder 2"/>
          <p:cNvSpPr>
            <a:spLocks noGrp="1"/>
          </p:cNvSpPr>
          <p:nvPr>
            <p:ph idx="1"/>
          </p:nvPr>
        </p:nvSpPr>
        <p:spPr>
          <a:xfrm>
            <a:off x="292099" y="1690688"/>
            <a:ext cx="10528301" cy="4926012"/>
          </a:xfrm>
        </p:spPr>
        <p:txBody>
          <a:bodyPr>
            <a:normAutofit/>
          </a:bodyPr>
          <a:lstStyle/>
          <a:p>
            <a:pPr marL="0" indent="0" algn="ctr">
              <a:lnSpc>
                <a:spcPct val="200000"/>
              </a:lnSpc>
              <a:buNone/>
            </a:pPr>
            <a:r>
              <a:rPr lang="en-US" dirty="0" smtClean="0"/>
              <a:t>Keaton explained in the video, how he often how bullied and it wasn’t far. Watching the video gives you lots of sympathy for him. Nobody likes to see young kids getting picked on and especially for their appearance. He also claimed that kids would pick on him often and poured milk on him. </a:t>
            </a:r>
          </a:p>
          <a:p>
            <a:pPr marL="0" indent="0">
              <a:lnSpc>
                <a:spcPct val="200000"/>
              </a:lnSpc>
              <a:buNone/>
            </a:pPr>
            <a:r>
              <a:rPr lang="en-US" dirty="0" smtClean="0"/>
              <a:t>Video down below</a:t>
            </a:r>
          </a:p>
          <a:p>
            <a:pPr marL="0" indent="0">
              <a:lnSpc>
                <a:spcPct val="200000"/>
              </a:lnSpc>
              <a:buNone/>
            </a:pPr>
            <a:r>
              <a:rPr lang="en-US" i="1" u="sng" dirty="0" smtClean="0">
                <a:hlinkClick r:id="rId2"/>
              </a:rPr>
              <a:t>https://www.youtube.com/watch?v=kz1xzBYppW8</a:t>
            </a:r>
            <a:endParaRPr lang="en-US" i="1" u="sng" dirty="0" smtClean="0"/>
          </a:p>
          <a:p>
            <a:pPr marL="0" indent="0" algn="ctr">
              <a:lnSpc>
                <a:spcPct val="200000"/>
              </a:lnSpc>
              <a:buNone/>
            </a:pPr>
            <a:endParaRPr lang="en-US" i="1" u="sng" dirty="0" smtClean="0"/>
          </a:p>
          <a:p>
            <a:pPr marL="0" indent="0" algn="ctr">
              <a:lnSpc>
                <a:spcPct val="200000"/>
              </a:lnSpc>
              <a:buNone/>
            </a:pPr>
            <a:endParaRPr lang="en-US"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0319" y="4622800"/>
            <a:ext cx="4271962" cy="1993900"/>
          </a:xfrm>
          <a:prstGeom prst="rect">
            <a:avLst/>
          </a:prstGeom>
        </p:spPr>
      </p:pic>
    </p:spTree>
    <p:extLst>
      <p:ext uri="{BB962C8B-B14F-4D97-AF65-F5344CB8AC3E}">
        <p14:creationId xmlns:p14="http://schemas.microsoft.com/office/powerpoint/2010/main" val="140313439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 Fund Me</a:t>
            </a:r>
            <a:endParaRPr lang="en-US" dirty="0"/>
          </a:p>
        </p:txBody>
      </p:sp>
      <p:sp>
        <p:nvSpPr>
          <p:cNvPr id="3" name="Content Placeholder 2"/>
          <p:cNvSpPr>
            <a:spLocks noGrp="1"/>
          </p:cNvSpPr>
          <p:nvPr>
            <p:ph sz="half" idx="1"/>
          </p:nvPr>
        </p:nvSpPr>
        <p:spPr/>
        <p:txBody>
          <a:bodyPr>
            <a:normAutofit/>
          </a:bodyPr>
          <a:lstStyle/>
          <a:p>
            <a:pPr>
              <a:lnSpc>
                <a:spcPct val="200000"/>
              </a:lnSpc>
            </a:pPr>
            <a:r>
              <a:rPr lang="en-US" dirty="0" smtClean="0"/>
              <a:t>The mother of Keaton Jones who also recorded the video started a Go Fund Me for Keaton. The story got so popular. They raised 55k in less than 2 days. Many didn’t see what money would do to help Keaton. Money wouldn’t stop it.</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172199" y="2438401"/>
            <a:ext cx="5378449" cy="3015424"/>
          </a:xfrm>
        </p:spPr>
      </p:pic>
    </p:spTree>
    <p:extLst>
      <p:ext uri="{BB962C8B-B14F-4D97-AF65-F5344CB8AC3E}">
        <p14:creationId xmlns:p14="http://schemas.microsoft.com/office/powerpoint/2010/main" val="327749486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Keaton’s classmates</a:t>
            </a:r>
            <a:endParaRPr lang="en-US" dirty="0"/>
          </a:p>
        </p:txBody>
      </p:sp>
      <p:sp>
        <p:nvSpPr>
          <p:cNvPr id="3" name="Content Placeholder 2"/>
          <p:cNvSpPr>
            <a:spLocks noGrp="1"/>
          </p:cNvSpPr>
          <p:nvPr>
            <p:ph sz="half" idx="1"/>
          </p:nvPr>
        </p:nvSpPr>
        <p:spPr/>
        <p:txBody>
          <a:bodyPr>
            <a:normAutofit fontScale="92500" lnSpcReduction="10000"/>
          </a:bodyPr>
          <a:lstStyle/>
          <a:p>
            <a:pPr>
              <a:lnSpc>
                <a:spcPct val="200000"/>
              </a:lnSpc>
            </a:pPr>
            <a:r>
              <a:rPr lang="en-US" dirty="0" smtClean="0"/>
              <a:t>Later on, while all the money was already raised. Many people decided to do research on the Jones family. The real reason Keaton was bullied was due to him being racist. He would call his classmates “niggers”. He was racist along with his family.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371600"/>
            <a:ext cx="5181600" cy="4356894"/>
          </a:xfrm>
        </p:spPr>
      </p:pic>
    </p:spTree>
    <p:extLst>
      <p:ext uri="{BB962C8B-B14F-4D97-AF65-F5344CB8AC3E}">
        <p14:creationId xmlns:p14="http://schemas.microsoft.com/office/powerpoint/2010/main" val="33994051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Scam</a:t>
            </a:r>
            <a:endParaRPr lang="en-US" dirty="0"/>
          </a:p>
        </p:txBody>
      </p:sp>
      <p:sp>
        <p:nvSpPr>
          <p:cNvPr id="3" name="Content Placeholder 2"/>
          <p:cNvSpPr>
            <a:spLocks noGrp="1"/>
          </p:cNvSpPr>
          <p:nvPr>
            <p:ph sz="half" idx="1"/>
          </p:nvPr>
        </p:nvSpPr>
        <p:spPr/>
        <p:txBody>
          <a:bodyPr>
            <a:normAutofit fontScale="92500" lnSpcReduction="10000"/>
          </a:bodyPr>
          <a:lstStyle/>
          <a:p>
            <a:pPr>
              <a:lnSpc>
                <a:spcPct val="200000"/>
              </a:lnSpc>
            </a:pPr>
            <a:r>
              <a:rPr lang="en-US" dirty="0" smtClean="0"/>
              <a:t>His mother pulled him out of school during lunch and filmed the video, he claimed he was getting bullied right before he called his mom to pick him up.</a:t>
            </a:r>
          </a:p>
          <a:p>
            <a:pPr>
              <a:lnSpc>
                <a:spcPct val="200000"/>
              </a:lnSpc>
            </a:pPr>
            <a:r>
              <a:rPr lang="en-US" dirty="0" smtClean="0"/>
              <a:t>Many people soon realized they can ask for refunds and did so immediately.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52306" y="2055813"/>
            <a:ext cx="4200525" cy="4200525"/>
          </a:xfrm>
        </p:spPr>
      </p:pic>
    </p:spTree>
    <p:extLst>
      <p:ext uri="{BB962C8B-B14F-4D97-AF65-F5344CB8AC3E}">
        <p14:creationId xmlns:p14="http://schemas.microsoft.com/office/powerpoint/2010/main" val="19790812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Your Research</a:t>
            </a:r>
            <a:endParaRPr lang="en-US" dirty="0"/>
          </a:p>
        </p:txBody>
      </p:sp>
      <p:sp>
        <p:nvSpPr>
          <p:cNvPr id="3" name="Content Placeholder 2"/>
          <p:cNvSpPr>
            <a:spLocks noGrp="1"/>
          </p:cNvSpPr>
          <p:nvPr>
            <p:ph idx="1"/>
          </p:nvPr>
        </p:nvSpPr>
        <p:spPr/>
        <p:txBody>
          <a:bodyPr/>
          <a:lstStyle/>
          <a:p>
            <a:pPr>
              <a:lnSpc>
                <a:spcPct val="200000"/>
              </a:lnSpc>
            </a:pPr>
            <a:r>
              <a:rPr lang="en-US" dirty="0" smtClean="0"/>
              <a:t>Before donating or believing false claims on the internet, always do your research on the families that give your money to. The Jones family took advantage of a situation and didn’t seem to tell the whole story. It’s easy to believe kids when they’re. Stay on the look out!</a:t>
            </a:r>
            <a:endParaRPr lang="en-US" dirty="0"/>
          </a:p>
        </p:txBody>
      </p:sp>
    </p:spTree>
    <p:extLst>
      <p:ext uri="{BB962C8B-B14F-4D97-AF65-F5344CB8AC3E}">
        <p14:creationId xmlns:p14="http://schemas.microsoft.com/office/powerpoint/2010/main" val="3633301633"/>
      </p:ext>
    </p:extLst>
  </p:cSld>
  <p:clrMapOvr>
    <a:masterClrMapping/>
  </p:clrMapOvr>
  <p:transition spd="slow">
    <p:wip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23</TotalTime>
  <Words>284</Words>
  <Application>Microsoft Office PowerPoint</Application>
  <PresentationFormat>Widescreen</PresentationFormat>
  <Paragraphs>15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Century Gothic</vt:lpstr>
      <vt:lpstr>Wingdings 3</vt:lpstr>
      <vt:lpstr>Ion</vt:lpstr>
      <vt:lpstr>Keaton Jones  </vt:lpstr>
      <vt:lpstr>Keaton Jones: Victim of Bullying</vt:lpstr>
      <vt:lpstr>Go Fund Me</vt:lpstr>
      <vt:lpstr>Keaton’s classmates</vt:lpstr>
      <vt:lpstr>Scam</vt:lpstr>
      <vt:lpstr>Do Your Research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Keaton Jones</dc:title>
  <dc:creator>Gallardo, Nikole</dc:creator>
  <cp:lastModifiedBy>Gallardo, Nikole</cp:lastModifiedBy>
  <cp:revision>3</cp:revision>
  <dcterms:created xsi:type="dcterms:W3CDTF">2017-12-13T21:24:04Z</dcterms:created>
  <dcterms:modified xsi:type="dcterms:W3CDTF">2017-12-13T21:47:48Z</dcterms:modified>
</cp:coreProperties>
</file>