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ikole Gallardo" initials="NG" lastIdx="0" clrIdx="0">
    <p:extLst>
      <p:ext uri="{19B8F6BF-5375-455C-9EA6-DF929625EA0E}">
        <p15:presenceInfo xmlns:p15="http://schemas.microsoft.com/office/powerpoint/2012/main" userId="" providerId="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C6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16" autoAdjust="0"/>
    <p:restoredTop sz="94660"/>
  </p:normalViewPr>
  <p:slideViewPr>
    <p:cSldViewPr snapToGrid="0">
      <p:cViewPr varScale="1">
        <p:scale>
          <a:sx n="97" d="100"/>
          <a:sy n="97" d="100"/>
        </p:scale>
        <p:origin x="40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commentAuthors" Target="commentAuthors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F10B94-526C-3A42-B55D-A8C7ADF25CA7}" type="datetime1">
              <a:rPr lang="en-US" smtClean="0"/>
              <a:t>12/13/17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Gallardo_Nikole_18I_Coasters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42C23E-F833-354A-832E-DED70D3A6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938981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603892-482D-9047-ABA8-3AFAD9C67C32}" type="datetime1">
              <a:rPr lang="en-US" smtClean="0"/>
              <a:t>12/13/17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Gallardo_Nikole_18I_Coasters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78D40A-717A-504F-8E49-092953DA5B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351816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78D40A-717A-504F-8E49-092953DA5B18}" type="slidenum">
              <a:rPr lang="en-US" smtClean="0"/>
              <a:t>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57F103C5-8EE8-894C-A584-BCB3EC3D6631}" type="datetime1">
              <a:rPr lang="en-US" smtClean="0"/>
              <a:t>12/13/17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Gallardo_Nikole_18I_Coasters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351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12/13/17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12/13/17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12/13/17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12/13/17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12/13/17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12/13/17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12/13/17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12/13/17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12/13/17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12/13/17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12/13/17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12/13/17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12/13/17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12/13/17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12/13/17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3C653"/>
                </a:solidFill>
              </a:rPr>
              <a:t>Coaster Countdown!</a:t>
            </a:r>
            <a:endParaRPr lang="en-US" dirty="0">
              <a:solidFill>
                <a:srgbClr val="F3C653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Sensation Park Entertainment 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979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dirty="0" smtClean="0">
                <a:solidFill>
                  <a:srgbClr val="F3C653"/>
                </a:solidFill>
              </a:rPr>
              <a:t>Launch Time!</a:t>
            </a:r>
            <a:endParaRPr lang="en-US" sz="6000" dirty="0">
              <a:solidFill>
                <a:srgbClr val="F3C65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/>
          <a:effectLst>
            <a:softEdge rad="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sz="36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Sensation Park Entertainment Group will introduce several new roller coasters next year at several parks. The attractions are named Intensity, Hang Time, and Last Chance.</a:t>
            </a:r>
            <a:endParaRPr lang="en-US" sz="3600" i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9428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10000" y="480439"/>
            <a:ext cx="10571998" cy="970450"/>
          </a:xfrm>
        </p:spPr>
        <p:txBody>
          <a:bodyPr/>
          <a:lstStyle/>
          <a:p>
            <a:r>
              <a:rPr lang="en-US" dirty="0" smtClean="0"/>
              <a:t>New Coasters for 2019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0000" y="2057400"/>
            <a:ext cx="5185873" cy="4330913"/>
          </a:xfrm>
        </p:spPr>
        <p:txBody>
          <a:bodyPr>
            <a:normAutofit/>
          </a:bodyPr>
          <a:lstStyle/>
          <a:p>
            <a:pPr marL="457200" indent="-457200">
              <a:buClr>
                <a:schemeClr val="accent1">
                  <a:lumMod val="60000"/>
                  <a:lumOff val="40000"/>
                </a:schemeClr>
              </a:buClr>
              <a:buFont typeface="+mj-lt"/>
              <a:buAutoNum type="arabicPeriod"/>
            </a:pPr>
            <a:r>
              <a:rPr lang="en-US" sz="2400" dirty="0" smtClean="0"/>
              <a:t>Intensity</a:t>
            </a:r>
          </a:p>
          <a:p>
            <a:pPr lvl="1">
              <a:buFont typeface="Wingdings" charset="2"/>
              <a:buChar char="v"/>
            </a:pPr>
            <a:r>
              <a:rPr lang="en-US" sz="2000" dirty="0" smtClean="0"/>
              <a:t>2,933 foot steel coaster </a:t>
            </a:r>
          </a:p>
          <a:p>
            <a:pPr lvl="1">
              <a:buFont typeface="Wingdings" charset="2"/>
              <a:buChar char="v"/>
            </a:pPr>
            <a:r>
              <a:rPr lang="en-US" sz="2000" dirty="0" smtClean="0"/>
              <a:t>Playa Vista Park</a:t>
            </a:r>
          </a:p>
          <a:p>
            <a:pPr marL="457200" indent="-457200">
              <a:buClr>
                <a:schemeClr val="accent1">
                  <a:lumMod val="60000"/>
                  <a:lumOff val="40000"/>
                </a:schemeClr>
              </a:buClr>
              <a:buFont typeface="+mj-lt"/>
              <a:buAutoNum type="arabicPeriod"/>
            </a:pPr>
            <a:r>
              <a:rPr lang="en-US" sz="2400" dirty="0" smtClean="0"/>
              <a:t>Hang </a:t>
            </a:r>
            <a:r>
              <a:rPr lang="en-US" sz="2400" dirty="0" smtClean="0"/>
              <a:t>Time</a:t>
            </a:r>
          </a:p>
          <a:p>
            <a:pPr lvl="1">
              <a:buFont typeface="Wingdings" charset="2"/>
              <a:buChar char="v"/>
            </a:pPr>
            <a:r>
              <a:rPr lang="en-US" sz="2000" dirty="0" smtClean="0"/>
              <a:t>7,438 foot steel coaster</a:t>
            </a:r>
          </a:p>
          <a:p>
            <a:pPr lvl="1">
              <a:buFont typeface="Wingdings" charset="2"/>
              <a:buChar char="v"/>
            </a:pPr>
            <a:r>
              <a:rPr lang="en-US" sz="2000" dirty="0" smtClean="0"/>
              <a:t>Edmonton Park</a:t>
            </a:r>
          </a:p>
          <a:p>
            <a:pPr marL="457200" indent="-457200">
              <a:buClr>
                <a:schemeClr val="accent1">
                  <a:lumMod val="60000"/>
                  <a:lumOff val="40000"/>
                </a:schemeClr>
              </a:buClr>
              <a:buFont typeface="+mj-lt"/>
              <a:buAutoNum type="arabicPeriod"/>
            </a:pPr>
            <a:r>
              <a:rPr lang="en-US" sz="2400" dirty="0" smtClean="0"/>
              <a:t>Last Chance</a:t>
            </a:r>
          </a:p>
          <a:p>
            <a:pPr lvl="1">
              <a:buFont typeface="Wingdings" charset="2"/>
              <a:buChar char="v"/>
            </a:pPr>
            <a:r>
              <a:rPr lang="en-US" sz="2000" dirty="0" smtClean="0"/>
              <a:t>4,564 </a:t>
            </a:r>
            <a:r>
              <a:rPr lang="en-US" sz="2000" dirty="0" smtClean="0"/>
              <a:t>foot steel coaster</a:t>
            </a:r>
          </a:p>
          <a:p>
            <a:pPr lvl="1">
              <a:buFont typeface="Wingdings" charset="2"/>
              <a:buChar char="v"/>
            </a:pPr>
            <a:r>
              <a:rPr lang="en-US" sz="2000" dirty="0" smtClean="0"/>
              <a:t>Beech Springs Park</a:t>
            </a:r>
          </a:p>
        </p:txBody>
      </p:sp>
      <p:pic>
        <p:nvPicPr>
          <p:cNvPr id="16" name="Content Placeholder 1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8075" y="2312033"/>
            <a:ext cx="5194300" cy="3459484"/>
          </a:xfrm>
          <a:effectLst>
            <a:glow rad="63500">
              <a:schemeClr val="accent2">
                <a:satMod val="175000"/>
                <a:alpha val="40000"/>
              </a:schemeClr>
            </a:glow>
            <a:outerShdw blurRad="50800" dir="1440000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9452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47322" y="3235722"/>
            <a:ext cx="10561418" cy="1468800"/>
          </a:xfrm>
        </p:spPr>
        <p:txBody>
          <a:bodyPr/>
          <a:lstStyle/>
          <a:p>
            <a:r>
              <a:rPr lang="en-US" dirty="0" smtClean="0"/>
              <a:t>Let the Fun Begin!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8" t="619" r="-1" b="6689"/>
          <a:stretch/>
        </p:blipFill>
        <p:spPr>
          <a:xfrm>
            <a:off x="1" y="2855186"/>
            <a:ext cx="4651514" cy="4002814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8" t="619" r="-1" b="6689"/>
          <a:stretch/>
        </p:blipFill>
        <p:spPr>
          <a:xfrm>
            <a:off x="0" y="-32692"/>
            <a:ext cx="4651514" cy="400281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9" name="TextBox 8"/>
          <p:cNvSpPr txBox="1"/>
          <p:nvPr/>
        </p:nvSpPr>
        <p:spPr>
          <a:xfrm>
            <a:off x="7487477" y="5698435"/>
            <a:ext cx="4041913" cy="52322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/>
              <a:t>Starting Summer 2019!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4496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TM03457503[[fn=Quotable]]</Template>
  <TotalTime>41</TotalTime>
  <Words>80</Words>
  <Application>Microsoft Macintosh PowerPoint</Application>
  <PresentationFormat>Widescreen</PresentationFormat>
  <Paragraphs>19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Calibri</vt:lpstr>
      <vt:lpstr>Century Gothic</vt:lpstr>
      <vt:lpstr>Wingdings</vt:lpstr>
      <vt:lpstr>Wingdings 2</vt:lpstr>
      <vt:lpstr>Quotable</vt:lpstr>
      <vt:lpstr>Coaster Countdown!</vt:lpstr>
      <vt:lpstr>Launch Time!</vt:lpstr>
      <vt:lpstr>New Coasters for 2019</vt:lpstr>
      <vt:lpstr>Let the Fun Begin!</vt:lpstr>
    </vt:vector>
  </TitlesOfParts>
  <Manager/>
  <Company/>
  <LinksUpToDate>false</LinksUpToDate>
  <SharedDoc>false</SharedDoc>
  <HyperlinkBase/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Coaster Countdown!</dc:title>
  <dc:subject>CIYS 102 31X</dc:subject>
  <dc:creator>Nikole Gallardo</dc:creator>
  <cp:keywords/>
  <dc:description/>
  <cp:lastModifiedBy>Nikole Gallardo</cp:lastModifiedBy>
  <cp:revision>6</cp:revision>
  <dcterms:created xsi:type="dcterms:W3CDTF">2015-06-26T12:36:17Z</dcterms:created>
  <dcterms:modified xsi:type="dcterms:W3CDTF">2017-12-14T04:48:24Z</dcterms:modified>
  <cp:category/>
</cp:coreProperties>
</file>