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C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4" d="100"/>
          <a:sy n="74" d="100"/>
        </p:scale>
        <p:origin x="84" y="60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D08D38-8197-4753-8300-59AA612EC229}"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Gallardo_Nikole_18C_Safety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2E12452-3421-4E90-AF79-91E1495186CE}" type="slidenum">
              <a:rPr lang="en-US" smtClean="0"/>
              <a:t>‹#›</a:t>
            </a:fld>
            <a:endParaRPr lang="en-US"/>
          </a:p>
        </p:txBody>
      </p:sp>
    </p:spTree>
    <p:extLst>
      <p:ext uri="{BB962C8B-B14F-4D97-AF65-F5344CB8AC3E}">
        <p14:creationId xmlns:p14="http://schemas.microsoft.com/office/powerpoint/2010/main" val="1221474023"/>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2BC986-D716-406E-B827-54E170F11B7F}"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Gallardo_Nikole_18C_Safety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F1E55F-024E-4633-8B3E-6E2F55C54A0F}" type="slidenum">
              <a:rPr lang="en-US" smtClean="0"/>
              <a:t>‹#›</a:t>
            </a:fld>
            <a:endParaRPr lang="en-US"/>
          </a:p>
        </p:txBody>
      </p:sp>
    </p:spTree>
    <p:extLst>
      <p:ext uri="{BB962C8B-B14F-4D97-AF65-F5344CB8AC3E}">
        <p14:creationId xmlns:p14="http://schemas.microsoft.com/office/powerpoint/2010/main" val="3342527490"/>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EDC2E39-351D-48CA-A876-EC19DAA99BD0}" type="datetime1">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7F69A73-992E-48BD-8C35-D2022BF49518}"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5595C90-F050-48DE-94D2-4A875D38E524}"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67C0808-2377-4AA2-A186-8F2F540B6C58}"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6342600-1C95-483C-B489-35212CCB4712}"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FF6BD13-6CDB-428F-940B-AFBEBDB8FE84}"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025432C-83DB-44A8-9CD8-4D24CBF5532A}"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8D9823-8A2E-4EDF-BB27-B105B228FAE3}"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3CDB8C-4AEB-488F-955C-0F4B7A73C7D3}"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BE3C75-3AE9-4839-9E4C-AC2D43C42310}"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5B114F8-0F7A-4D08-9D5D-BF522DD7B654}"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5FD42C-90F1-4B91-93A8-07D1DAA88955}"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8EE98F4-8815-4978-ABCB-4CF86345962B}" type="datetime1">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474613C-656B-4078-AB89-8EDE183ED91A}" type="datetime1">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C9ECA0-2F54-48B6-8AEF-3DE322CF526E}" type="datetime1">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ADFEC4D-E929-4B5B-8D69-A18CF00D0528}"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A9F973D-DB99-437C-A965-69F6933A0767}"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B22BDE1-2F3D-45CF-BF82-1E4FE4A8DA6D}" type="datetime1">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4" name="Picture 3" descr="&lt;strong&gt;Red&lt;/strong&gt; &lt;strong&gt;Light&lt;/strong&gt; and Near-Infrared Radiation: Powerful Healing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48529" y="0"/>
            <a:ext cx="4754493" cy="3200400"/>
          </a:xfrm>
          <a:prstGeom prst="ellipse">
            <a:avLst/>
          </a:prstGeom>
          <a:effectLst>
            <a:softEdge rad="635000"/>
          </a:effectLst>
        </p:spPr>
      </p:pic>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prst="convex"/>
          </a:sp3d>
        </p:spPr>
        <p:txBody>
          <a:bodyPr>
            <a:norm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9" name="Group 8"/>
          <p:cNvGrpSpPr/>
          <p:nvPr/>
        </p:nvGrpSpPr>
        <p:grpSpPr>
          <a:xfrm>
            <a:off x="1935673" y="4029456"/>
            <a:ext cx="8320654" cy="1828800"/>
            <a:chOff x="1893194" y="4029456"/>
            <a:chExt cx="8320654" cy="1828800"/>
          </a:xfrm>
        </p:grpSpPr>
        <p:sp>
          <p:nvSpPr>
            <p:cNvPr id="4" name="TextBox 3"/>
            <p:cNvSpPr txBox="1"/>
            <p:nvPr/>
          </p:nvSpPr>
          <p:spPr>
            <a:xfrm>
              <a:off x="1893194" y="4713024"/>
              <a:ext cx="3257302"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If Safety is Questionable</a:t>
              </a:r>
              <a:endParaRPr lang="en-US" sz="2400" dirty="0"/>
            </a:p>
          </p:txBody>
        </p:sp>
        <p:sp>
          <p:nvSpPr>
            <p:cNvPr id="6" name="Right Arrow 5"/>
            <p:cNvSpPr/>
            <p:nvPr/>
          </p:nvSpPr>
          <p:spPr>
            <a:xfrm flipV="1">
              <a:off x="5853372" y="4715256"/>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 name="Octagon 7"/>
            <p:cNvSpPr/>
            <p:nvPr/>
          </p:nvSpPr>
          <p:spPr>
            <a:xfrm>
              <a:off x="8385048" y="4029456"/>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C5F"/>
                </a:solidFill>
              </a:rPr>
              <a:t>Prevent Heatstroke During the Hot Summer Season</a:t>
            </a:r>
            <a:endParaRPr lang="en-US" dirty="0">
              <a:solidFill>
                <a:srgbClr val="002C5F"/>
              </a:solidFill>
            </a:endParaRPr>
          </a:p>
        </p:txBody>
      </p:sp>
      <p:pic>
        <p:nvPicPr>
          <p:cNvPr id="3" name="Content Placeholder 2" descr="&lt;strong&gt;Water&lt;/strong&gt; &lt;strong&gt;Pouring&lt;/strong&gt; Into A Glass Stock Photo - Image: 4900494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35979" y="1458979"/>
            <a:ext cx="3093629" cy="3559042"/>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C5F"/>
                </a:solidFill>
              </a:rPr>
              <a:t>At Sensation Park</a:t>
            </a:r>
            <a:endParaRPr lang="en-US" dirty="0">
              <a:solidFill>
                <a:srgbClr val="002C5F"/>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705" r="13937"/>
          <a:stretch/>
        </p:blipFill>
        <p:spPr>
          <a:xfrm>
            <a:off x="0" y="0"/>
            <a:ext cx="4739425" cy="3631842"/>
          </a:xfrm>
          <a:prstGeom prst="rect">
            <a:avLst/>
          </a:prstGeom>
          <a:effectLst>
            <a:softEdge rad="635000"/>
          </a:effectLst>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705" r="13937"/>
          <a:stretch/>
        </p:blipFill>
        <p:spPr>
          <a:xfrm>
            <a:off x="0" y="3226158"/>
            <a:ext cx="4739425" cy="3631842"/>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51</TotalTime>
  <Words>158</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CIYS 102 31X</dc:subject>
  <dc:creator>GO! Series</dc:creator>
  <cp:keywords>safety presentation</cp:keywords>
  <cp:lastModifiedBy>Gallardo, Nikole</cp:lastModifiedBy>
  <cp:revision>27</cp:revision>
  <dcterms:created xsi:type="dcterms:W3CDTF">2015-06-16T14:18:48Z</dcterms:created>
  <dcterms:modified xsi:type="dcterms:W3CDTF">2017-12-06T20:34:48Z</dcterms:modified>
</cp:coreProperties>
</file>