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notesMasterIdLst>
    <p:notesMasterId r:id="rId7"/>
  </p:notesMasterIdLst>
  <p:handoutMasterIdLst>
    <p:handoutMasterId r:id="rId8"/>
  </p:handoutMasterIdLst>
  <p:sldIdLst>
    <p:sldId id="266" r:id="rId2"/>
    <p:sldId id="258" r:id="rId3"/>
    <p:sldId id="265" r:id="rId4"/>
    <p:sldId id="264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7" autoAdjust="0"/>
    <p:restoredTop sz="86396"/>
  </p:normalViewPr>
  <p:slideViewPr>
    <p:cSldViewPr snapToGrid="0">
      <p:cViewPr varScale="1">
        <p:scale>
          <a:sx n="72" d="100"/>
          <a:sy n="72" d="100"/>
        </p:scale>
        <p:origin x="232" y="7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8E880-46B0-974E-A098-B6BE595B56CF}" type="datetime1">
              <a:rPr lang="en-US" smtClean="0"/>
              <a:t>12/6/17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Gallardo_Nikole_18H_Refuge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805CE5-B26D-9B41-ACA4-D38FB8BC2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473834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1D2D6D-4D95-6E49-8F8B-4222C35ACCDB}" type="datetime1">
              <a:rPr lang="en-US" smtClean="0"/>
              <a:t>12/6/17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Gallardo_Nikole_18H_Refuge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F06564-9D4A-8642-BE34-1758F62D30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418415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06564-9D4A-8642-BE34-1758F62D30B4}" type="slidenum">
              <a:rPr lang="en-US" smtClean="0"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9B91294-BECB-4044-9CC6-CAEBF74996BC}" type="datetime1">
              <a:rPr lang="en-US" smtClean="0"/>
              <a:t>12/6/17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Gallardo_Nikole_18H_Refuge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68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1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2001"/>
            <a:ext cx="2925319" cy="5334001"/>
          </a:xfrm>
          <a:prstGeom prst="rect">
            <a:avLst/>
          </a:prstGeom>
          <a:solidFill>
            <a:srgbClr val="C3C3C3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400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825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391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399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6648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4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0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908A7C6C-0F39-4D70-8E8D-FE5B9C95FA73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0305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448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8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55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2661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784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194560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337560"/>
            <a:ext cx="283464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6579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1945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5" y="767419"/>
            <a:ext cx="8115231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340602"/>
            <a:ext cx="283464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2" y="6356352"/>
            <a:ext cx="5911517" cy="365125"/>
          </a:xfrm>
        </p:spPr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574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758952"/>
            <a:ext cx="3443591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9"/>
            <a:ext cx="2947483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2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7" y="6356352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accent1"/>
                </a:solidFill>
              </a:defRPr>
            </a:lvl1pPr>
          </a:lstStyle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73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19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7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Arctic National Wildlife </a:t>
            </a:r>
            <a:r>
              <a:rPr lang="en-US" dirty="0" smtClean="0"/>
              <a:t>Refuge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Experience Alaska with Kodiak West Travel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406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the Refuge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Largest National Wildlife Refuge in the country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Alaska’s first official ecosystem conservation area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Established in 1960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Climate varies from cold to freezing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Temperatures may drop below freezing at any time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No formal </a:t>
            </a:r>
            <a:r>
              <a:rPr lang="en-US" dirty="0" smtClean="0"/>
              <a:t>roads or facilities</a:t>
            </a:r>
            <a:r>
              <a:rPr lang="en-US" baseline="0" dirty="0" smtClean="0"/>
              <a:t>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64344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Brooks Mountain Range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5" r="3225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A treeless range peppered with rivers and streams and home to a variety of birds and land and marine mammals.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3128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Rafting the Refuge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525" y="1692914"/>
            <a:ext cx="5213350" cy="34721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i="1" dirty="0" smtClean="0"/>
              <a:t>River rafting is a popular way to tour the refuge. Trips are scheduled from mid-June to early September and are typically planned for six to eight days.</a:t>
            </a:r>
            <a:endParaRPr lang="en-US" sz="1600" b="1" i="1" dirty="0"/>
          </a:p>
        </p:txBody>
      </p:sp>
    </p:spTree>
    <p:extLst>
      <p:ext uri="{BB962C8B-B14F-4D97-AF65-F5344CB8AC3E}">
        <p14:creationId xmlns:p14="http://schemas.microsoft.com/office/powerpoint/2010/main" val="40600027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Kodiak West Travel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are currently accepting reservations for next year!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996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27</TotalTime>
  <Words>120</Words>
  <Application>Microsoft Macintosh PowerPoint</Application>
  <PresentationFormat>Widescreen</PresentationFormat>
  <Paragraphs>18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Calibri</vt:lpstr>
      <vt:lpstr>Corbel</vt:lpstr>
      <vt:lpstr>Wingdings</vt:lpstr>
      <vt:lpstr>Wingdings 2</vt:lpstr>
      <vt:lpstr>Arial</vt:lpstr>
      <vt:lpstr>Frame</vt:lpstr>
      <vt:lpstr>Arctic National Wildlife Refuge</vt:lpstr>
      <vt:lpstr>About the Refuge</vt:lpstr>
      <vt:lpstr>Brooks Mountain Range</vt:lpstr>
      <vt:lpstr>Rafting the Refuge</vt:lpstr>
      <vt:lpstr>Contact Kodiak West Travel</vt:lpstr>
    </vt:vector>
  </TitlesOfParts>
  <Manager/>
  <Company/>
  <LinksUpToDate>false</LinksUpToDate>
  <SharedDoc>false</SharedDoc>
  <HyperlinkBase/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Arctic National Wildlife Refuge</dc:title>
  <dc:subject>CIYS102 31X</dc:subject>
  <dc:creator>Nikole Gallardo</dc:creator>
  <cp:keywords/>
  <dc:description>Refuge, tours</dc:description>
  <cp:lastModifiedBy>Nikole Gallardo</cp:lastModifiedBy>
  <cp:revision>3</cp:revision>
  <dcterms:created xsi:type="dcterms:W3CDTF">2015-05-17T15:08:58Z</dcterms:created>
  <dcterms:modified xsi:type="dcterms:W3CDTF">2017-12-06T06:23:06Z</dcterms:modified>
  <cp:category/>
</cp:coreProperties>
</file>