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30"/>
    <p:restoredTop sz="94709"/>
  </p:normalViewPr>
  <p:slideViewPr>
    <p:cSldViewPr snapToGrid="0" snapToObjects="1">
      <p:cViewPr varScale="1">
        <p:scale>
          <a:sx n="66" d="100"/>
          <a:sy n="66" d="100"/>
        </p:scale>
        <p:origin x="192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65F3BF-9FBA-884C-AC5D-7ECCD9F71809}" type="datetime1">
              <a:rPr lang="en-US" smtClean="0"/>
              <a:t>12/4/17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Gallardo_Nikole_18G_Juneau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18EA6-E0D1-A946-9E8F-4051D4A216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76770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B400D-5102-EC49-AD68-B4F0E5B68FCB}" type="datetime1">
              <a:rPr lang="en-US" smtClean="0"/>
              <a:t>12/4/17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Gallardo_Nikole_18G_Juneau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7C48E5-B78A-A44F-9CF7-0625C77DED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35462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Mendenhall Glacier is the most famous glacier</a:t>
            </a:r>
            <a:r>
              <a:rPr lang="en-US" baseline="0" dirty="0" smtClean="0"/>
              <a:t> in Juneau and in some years is visited </a:t>
            </a:r>
            <a:r>
              <a:rPr lang="en-US" baseline="0" smtClean="0"/>
              <a:t>by over 400,000 people.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C48E5-B78A-A44F-9CF7-0625C77DEDB2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73AAD6C-4D58-FB4A-8157-371627015F31}" type="datetime1">
              <a:rPr lang="en-US" smtClean="0"/>
              <a:t>12/4/17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Gallardo_Nikole_18G_Juneau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03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7104C112-347F-C240-BACF-01C9CA7A59E8}" type="datetimeFigureOut">
              <a:rPr lang="en-US" smtClean="0"/>
              <a:t>12/4/17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81C3-66A9-4046-8E0E-B515F1788C0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4C112-347F-C240-BACF-01C9CA7A59E8}" type="datetimeFigureOut">
              <a:rPr lang="en-US" smtClean="0"/>
              <a:t>12/4/17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81C3-66A9-4046-8E0E-B515F1788C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4C112-347F-C240-BACF-01C9CA7A59E8}" type="datetimeFigureOut">
              <a:rPr lang="en-US" smtClean="0"/>
              <a:t>12/4/17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81C3-66A9-4046-8E0E-B515F1788C0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4C112-347F-C240-BACF-01C9CA7A59E8}" type="datetimeFigureOut">
              <a:rPr lang="en-US" smtClean="0"/>
              <a:t>12/4/17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81C3-66A9-4046-8E0E-B515F1788C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4C112-347F-C240-BACF-01C9CA7A59E8}" type="datetimeFigureOut">
              <a:rPr lang="en-US" smtClean="0"/>
              <a:t>12/4/17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81C3-66A9-4046-8E0E-B515F1788C0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4C112-347F-C240-BACF-01C9CA7A59E8}" type="datetimeFigureOut">
              <a:rPr lang="en-US" smtClean="0"/>
              <a:t>12/4/17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81C3-66A9-4046-8E0E-B515F1788C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4C112-347F-C240-BACF-01C9CA7A59E8}" type="datetimeFigureOut">
              <a:rPr lang="en-US" smtClean="0"/>
              <a:t>12/4/17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81C3-66A9-4046-8E0E-B515F1788C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4C112-347F-C240-BACF-01C9CA7A59E8}" type="datetimeFigureOut">
              <a:rPr lang="en-US" smtClean="0"/>
              <a:t>12/4/17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81C3-66A9-4046-8E0E-B515F1788C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4C112-347F-C240-BACF-01C9CA7A59E8}" type="datetimeFigureOut">
              <a:rPr lang="en-US" smtClean="0"/>
              <a:t>12/4/17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81C3-66A9-4046-8E0E-B515F1788C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4C112-347F-C240-BACF-01C9CA7A59E8}" type="datetimeFigureOut">
              <a:rPr lang="en-US" smtClean="0"/>
              <a:t>12/4/17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81C3-66A9-4046-8E0E-B515F1788C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4C112-347F-C240-BACF-01C9CA7A59E8}" type="datetimeFigureOut">
              <a:rPr lang="en-US" smtClean="0"/>
              <a:t>12/4/17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681C3-66A9-4046-8E0E-B515F1788C0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104C112-347F-C240-BACF-01C9CA7A59E8}" type="datetimeFigureOut">
              <a:rPr lang="en-US" smtClean="0"/>
              <a:t>12/4/17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B2681C3-66A9-4046-8E0E-B515F1788C08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2295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Juneau highlights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Kodiak West Travel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7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view from above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32" y="1976056"/>
            <a:ext cx="4992624" cy="2877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View a glacial ice field from above by plane or helicopter. If you are more adventurous, try glacier trekking in Juneau where you can land on a glacier and climb an ice wall.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332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land and sea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 the water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Whale watching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Kayaking</a:t>
            </a:r>
          </a:p>
          <a:p>
            <a:r>
              <a:rPr lang="en-US" dirty="0" smtClean="0"/>
              <a:t>Mount Roberts tramway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Spectacular views of Juneau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Recreational hiking trails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638" y="2393680"/>
            <a:ext cx="4754562" cy="3807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69271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Mendenhall glacier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92" b="1889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Walk to Mendenhall Glacier from the Visitor Center to get a close-up view of Nugget Falls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2257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395</TotalTime>
  <Words>106</Words>
  <Application>Microsoft Macintosh PowerPoint</Application>
  <PresentationFormat>Widescreen</PresentationFormat>
  <Paragraphs>17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Calibri</vt:lpstr>
      <vt:lpstr>Tw Cen MT</vt:lpstr>
      <vt:lpstr>Tw Cen MT Condensed</vt:lpstr>
      <vt:lpstr>Wingdings 3</vt:lpstr>
      <vt:lpstr>Arial</vt:lpstr>
      <vt:lpstr>Integral</vt:lpstr>
      <vt:lpstr>Juneau highlights</vt:lpstr>
      <vt:lpstr>The view from above</vt:lpstr>
      <vt:lpstr>On land and sea</vt:lpstr>
      <vt:lpstr>Mendenhall glacier</vt:lpstr>
    </vt:vector>
  </TitlesOfParts>
  <Manager/>
  <Company/>
  <LinksUpToDate>false</LinksUpToDate>
  <SharedDoc>false</SharedDoc>
  <HyperlinkBase/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CIYS102 31X</dc:subject>
  <dc:creator>Nikole Gallardo</dc:creator>
  <cp:keywords/>
  <dc:description>Juneau</dc:description>
  <cp:lastModifiedBy>Nikole Gallardo</cp:lastModifiedBy>
  <cp:revision>7</cp:revision>
  <dcterms:created xsi:type="dcterms:W3CDTF">2017-12-04T20:54:33Z</dcterms:created>
  <dcterms:modified xsi:type="dcterms:W3CDTF">2017-12-05T03:30:07Z</dcterms:modified>
  <cp:category/>
</cp:coreProperties>
</file>