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9"/>
  </p:notesMasterIdLst>
  <p:handoutMasterIdLst>
    <p:handoutMasterId r:id="rId10"/>
  </p:handoutMasterIdLst>
  <p:sldIdLst>
    <p:sldId id="264" r:id="rId2"/>
    <p:sldId id="260" r:id="rId3"/>
    <p:sldId id="262" r:id="rId4"/>
    <p:sldId id="265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6144" autoAdjust="0"/>
  </p:normalViewPr>
  <p:slideViewPr>
    <p:cSldViewPr snapToGrid="0">
      <p:cViewPr varScale="1">
        <p:scale>
          <a:sx n="81" d="100"/>
          <a:sy n="81" d="100"/>
        </p:scale>
        <p:origin x="120" y="5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27663-2875-4728-B886-51602EA45BA7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Gallardo_Nikole_18B_Seattle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224E2-0E0C-4C7F-B8D4-D26AF9A20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107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93861-28FA-407A-BF77-543FB22B6EE7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Gallardo_Nikole_18B_Seattle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D61D4-23BA-41B6-BF21-BCE0E1526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13595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417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667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429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159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08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309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329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581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932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60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754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64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9468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Pike Place Market </a:t>
            </a:r>
            <a:r>
              <a:rPr lang="en-US" sz="1400" dirty="0"/>
              <a:t>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 Place Market for dinner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88856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104096"/>
            <a:ext cx="4975184" cy="4151312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>
          <a:xfrm>
            <a:off x="6019800" y="987425"/>
            <a:ext cx="6172200" cy="4873625"/>
          </a:xfrm>
        </p:spPr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</a:t>
            </a:r>
            <a:r>
              <a:rPr lang="en-US" sz="4500" b="1" i="1" dirty="0" smtClean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you can </a:t>
            </a: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</a:t>
            </a:r>
            <a:r>
              <a:rPr lang="en-US" sz="4500" b="1" i="1" dirty="0" smtClean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day…</a:t>
            </a:r>
            <a:endParaRPr lang="en-US" sz="4500" b="1" i="1" dirty="0">
              <a:solidFill>
                <a:schemeClr val="accent1">
                  <a:lumMod val="50000"/>
                </a:schemeClr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125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CIYS 102 31X</dc:title>
  <dc:creator>GO! Series;Nikole Gallardo</dc:creator>
  <cp:keywords>Seattle</cp:keywords>
  <cp:lastModifiedBy>Gallardo, Nikole</cp:lastModifiedBy>
  <cp:revision>14</cp:revision>
  <dcterms:created xsi:type="dcterms:W3CDTF">2015-05-17T14:47:04Z</dcterms:created>
  <dcterms:modified xsi:type="dcterms:W3CDTF">2017-11-29T20:26:57Z</dcterms:modified>
</cp:coreProperties>
</file>