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68" r:id="rId1"/>
  </p:sldMasterIdLst>
  <p:notesMasterIdLst>
    <p:notesMasterId r:id="rId7"/>
  </p:notesMasterIdLst>
  <p:handoutMasterIdLst>
    <p:handoutMasterId r:id="rId8"/>
  </p:handoutMasterIdLst>
  <p:sldIdLst>
    <p:sldId id="256" r:id="rId2"/>
    <p:sldId id="257" r:id="rId3"/>
    <p:sldId id="258" r:id="rId4"/>
    <p:sldId id="260" r:id="rId5"/>
    <p:sldId id="259"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6144" autoAdjust="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793BAAE-216F-4B42-82E7-9A10EF3BD2E2}" type="datetime1">
              <a:rPr lang="en-US" smtClean="0"/>
              <a:t>11/27/2017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Gallardo_Nikole_18A_KWT_Overview</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CC5168-8E34-4420-A40A-85B72C9175DA}" type="slidenum">
              <a:rPr lang="en-US" smtClean="0"/>
              <a:t>‹#›</a:t>
            </a:fld>
            <a:endParaRPr lang="en-US"/>
          </a:p>
        </p:txBody>
      </p:sp>
    </p:spTree>
    <p:extLst>
      <p:ext uri="{BB962C8B-B14F-4D97-AF65-F5344CB8AC3E}">
        <p14:creationId xmlns:p14="http://schemas.microsoft.com/office/powerpoint/2010/main" val="62485067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739461-CB69-4BFE-9A3D-09C685729C61}" type="datetime1">
              <a:rPr lang="en-US" smtClean="0"/>
              <a:t>11/27/2017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Gallardo_Nikole_18A_KWT_Overview</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41662-D76D-4F31-B113-8B3E38690AB2}" type="slidenum">
              <a:rPr lang="en-US" smtClean="0"/>
              <a:t>‹#›</a:t>
            </a:fld>
            <a:endParaRPr lang="en-US"/>
          </a:p>
        </p:txBody>
      </p:sp>
    </p:spTree>
    <p:extLst>
      <p:ext uri="{BB962C8B-B14F-4D97-AF65-F5344CB8AC3E}">
        <p14:creationId xmlns:p14="http://schemas.microsoft.com/office/powerpoint/2010/main" val="4004331299"/>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Kodiak</a:t>
            </a:r>
            <a:r>
              <a:rPr lang="en-US" baseline="0" dirty="0" smtClean="0"/>
              <a:t> West Travel has locations in Juneau, Anchorage, and Victoria</a:t>
            </a:r>
            <a:endParaRPr lang="en-US" dirty="0"/>
          </a:p>
        </p:txBody>
      </p:sp>
      <p:sp>
        <p:nvSpPr>
          <p:cNvPr id="4" name="Slide Number Placeholder 3"/>
          <p:cNvSpPr>
            <a:spLocks noGrp="1"/>
          </p:cNvSpPr>
          <p:nvPr>
            <p:ph type="sldNum" sz="quarter" idx="10"/>
          </p:nvPr>
        </p:nvSpPr>
        <p:spPr/>
        <p:txBody>
          <a:bodyPr/>
          <a:lstStyle/>
          <a:p>
            <a:fld id="{91741662-D76D-4F31-B113-8B3E38690AB2}" type="slidenum">
              <a:rPr lang="en-US" smtClean="0"/>
              <a:t>3</a:t>
            </a:fld>
            <a:endParaRPr lang="en-US"/>
          </a:p>
        </p:txBody>
      </p:sp>
      <p:sp>
        <p:nvSpPr>
          <p:cNvPr id="5" name="Date Placeholder 4"/>
          <p:cNvSpPr>
            <a:spLocks noGrp="1"/>
          </p:cNvSpPr>
          <p:nvPr>
            <p:ph type="dt" idx="11"/>
          </p:nvPr>
        </p:nvSpPr>
        <p:spPr/>
        <p:txBody>
          <a:bodyPr/>
          <a:lstStyle/>
          <a:p>
            <a:fld id="{8BB119FE-4583-493D-AAC3-F8C8D5213C1C}" type="datetime1">
              <a:rPr lang="en-US" smtClean="0"/>
              <a:t>11/27/2017</a:t>
            </a:fld>
            <a:endParaRPr lang="en-US"/>
          </a:p>
        </p:txBody>
      </p:sp>
      <p:sp>
        <p:nvSpPr>
          <p:cNvPr id="6" name="Footer Placeholder 5"/>
          <p:cNvSpPr>
            <a:spLocks noGrp="1"/>
          </p:cNvSpPr>
          <p:nvPr>
            <p:ph type="ftr" sz="quarter" idx="12"/>
          </p:nvPr>
        </p:nvSpPr>
        <p:spPr/>
        <p:txBody>
          <a:bodyPr/>
          <a:lstStyle/>
          <a:p>
            <a:r>
              <a:rPr lang="en-US" smtClean="0"/>
              <a:t>Gallardo_Nikole_18A_KWT_Overview</a:t>
            </a:r>
            <a:endParaRPr lang="en-US"/>
          </a:p>
        </p:txBody>
      </p:sp>
      <p:sp>
        <p:nvSpPr>
          <p:cNvPr id="7" name="Header Placeholder 6"/>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16259715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445FF039-1F7D-42C0-96DD-76B846044BFA}" type="datetime1">
              <a:rPr lang="en-US" smtClean="0"/>
              <a:t>11/27/2017</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26798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597E550D-9C0E-4B16-ACE2-B07013819F61}" type="datetime1">
              <a:rPr lang="en-US" smtClean="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8662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6BED7A8-2D76-4CC1-948C-43C7B47F8904}"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673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EFC644D-EEEA-4B3F-A896-0F51286A98B7}"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2110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C737137-0EC0-472A-8720-B8EC98FF0B41}"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39864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6AD1B01-6AC7-4BB2-BE76-6C1AC1C7634D}"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48487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F6F72EA-4F6A-4D17-BDEF-F2C939EC28BF}"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5176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FB4F1C-F7EE-4FF1-8AE9-D0921D39170E}"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974127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EA5225E-E4B5-4DE6-B97C-7B4A6F4EC095}"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3437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2ACC28B-AE22-4F9D-90CD-13544876268C}"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6760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E1379E4-278D-432D-AADF-6F63F8C4BB14}" type="datetime1">
              <a:rPr lang="en-US" smtClean="0"/>
              <a:t>11/27/2017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56964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84C940-5CC2-4CEA-B3B1-24F4CB8D3A2B}" type="datetime1">
              <a:rPr lang="en-US" smtClean="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3953755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48AB2D0-940F-4F34-8F0D-EB4B5580B3D1}" type="datetime1">
              <a:rPr lang="en-US" smtClean="0"/>
              <a:t>11/27/2017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91589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6E55B66-93B2-4B62-A34C-54FE6DEA6961}" type="datetime1">
              <a:rPr lang="en-US" smtClean="0"/>
              <a:t>11/27/2017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17698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0C99F5-EB4D-414D-9B4A-DD7534291764}" type="datetime1">
              <a:rPr lang="en-US" smtClean="0"/>
              <a:t>11/27/2017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1415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0623D46-78C9-4479-85E5-6E0CC1649E5C}" type="datetime1">
              <a:rPr lang="en-US" smtClean="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5803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62AE991-1C94-49EF-A731-5DB37395BBB2}" type="datetime1">
              <a:rPr lang="en-US" smtClean="0"/>
              <a:t>11/27/2017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83912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D04D931-5CF7-4ADF-8165-57B885F7FDA4}" type="datetime1">
              <a:rPr lang="en-US" smtClean="0"/>
              <a:t>11/27/2017</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30561184"/>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Lst>
  <p:hf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Kodiak West Travel</a:t>
            </a:r>
            <a:endParaRPr lang="en-US" dirty="0"/>
          </a:p>
        </p:txBody>
      </p:sp>
      <p:sp>
        <p:nvSpPr>
          <p:cNvPr id="3" name="Subtitle 2"/>
          <p:cNvSpPr>
            <a:spLocks noGrp="1"/>
          </p:cNvSpPr>
          <p:nvPr>
            <p:ph type="subTitle" idx="1"/>
          </p:nvPr>
        </p:nvSpPr>
        <p:spPr/>
        <p:txBody>
          <a:bodyPr/>
          <a:lstStyle/>
          <a:p>
            <a:r>
              <a:rPr lang="en-US" dirty="0" smtClean="0"/>
              <a:t>Your Travel</a:t>
            </a:r>
          </a:p>
          <a:p>
            <a:r>
              <a:rPr lang="en-US" dirty="0" smtClean="0"/>
              <a:t>Your Way</a:t>
            </a:r>
            <a:endParaRPr lang="en-US" dirty="0"/>
          </a:p>
        </p:txBody>
      </p:sp>
    </p:spTree>
    <p:extLst>
      <p:ext uri="{BB962C8B-B14F-4D97-AF65-F5344CB8AC3E}">
        <p14:creationId xmlns:p14="http://schemas.microsoft.com/office/powerpoint/2010/main" val="42748534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Your Dreams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20787" b="20787"/>
          <a:stretch>
            <a:fillRect/>
          </a:stretch>
        </p:blipFill>
        <p:spPr/>
      </p:pic>
      <p:sp>
        <p:nvSpPr>
          <p:cNvPr id="4" name="Text Placeholder 3"/>
          <p:cNvSpPr>
            <a:spLocks noGrp="1"/>
          </p:cNvSpPr>
          <p:nvPr>
            <p:ph type="body" sz="half" idx="2"/>
          </p:nvPr>
        </p:nvSpPr>
        <p:spPr/>
        <p:txBody>
          <a:bodyPr>
            <a:normAutofit lnSpcReduction="10000"/>
          </a:bodyPr>
          <a:lstStyle/>
          <a:p>
            <a:r>
              <a:rPr lang="en-US" smtClean="0"/>
              <a:t>Whether you want to trek on a glacier or spend your time in quiet solitude. Kodiak West Travel can make your dream a reality. If you can dream it, we can help you get there.</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38298316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Expertise</a:t>
            </a:r>
            <a:endParaRPr lang="en-US" dirty="0"/>
          </a:p>
        </p:txBody>
      </p:sp>
      <p:sp>
        <p:nvSpPr>
          <p:cNvPr id="3" name="Content Placeholder 2"/>
          <p:cNvSpPr>
            <a:spLocks noGrp="1"/>
          </p:cNvSpPr>
          <p:nvPr>
            <p:ph idx="1"/>
          </p:nvPr>
        </p:nvSpPr>
        <p:spPr/>
        <p:txBody>
          <a:bodyPr/>
          <a:lstStyle/>
          <a:p>
            <a:r>
              <a:rPr lang="en-US" dirty="0" smtClean="0"/>
              <a:t>Over 20 years of experience in the travel industry</a:t>
            </a:r>
          </a:p>
          <a:p>
            <a:pPr lvl="1"/>
            <a:r>
              <a:rPr lang="en-US" dirty="0" smtClean="0"/>
              <a:t>Certified Travel Associates</a:t>
            </a:r>
          </a:p>
          <a:p>
            <a:r>
              <a:rPr lang="en-US" dirty="0" smtClean="0"/>
              <a:t>Specializing in land and sea travel</a:t>
            </a:r>
          </a:p>
          <a:p>
            <a:pPr lvl="1"/>
            <a:r>
              <a:rPr lang="en-US" dirty="0" smtClean="0"/>
              <a:t>Pacific Northwest including U.S. and Canada</a:t>
            </a:r>
          </a:p>
        </p:txBody>
      </p:sp>
      <p:sp>
        <p:nvSpPr>
          <p:cNvPr id="4" name="Slide Number Placeholder 3"/>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870948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Vacation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14800" y="3106928"/>
            <a:ext cx="3962400" cy="22189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1654694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Our Company</a:t>
            </a:r>
            <a:endParaRPr lang="en-US" dirty="0"/>
          </a:p>
        </p:txBody>
      </p:sp>
      <p:sp>
        <p:nvSpPr>
          <p:cNvPr id="3" name="Text Placeholder 2"/>
          <p:cNvSpPr>
            <a:spLocks noGrp="1"/>
          </p:cNvSpPr>
          <p:nvPr>
            <p:ph type="body" idx="1"/>
          </p:nvPr>
        </p:nvSpPr>
        <p:spPr/>
        <p:txBody>
          <a:bodyPr anchor="ctr">
            <a:normAutofit fontScale="92500" lnSpcReduction="20000"/>
          </a:bodyPr>
          <a:lstStyle/>
          <a:p>
            <a:r>
              <a:rPr lang="en-US" dirty="0" smtClean="0"/>
              <a:t>Kodiak West Travel was established in may of 2001 by Ken Dakona and Mariam Dorner, two Alaskan residents whose sense of adventure and commitment to tourism is an inherent aspect of their travel itineraries.</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382102172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30</TotalTime>
  <Words>135</Words>
  <Application>Microsoft Office PowerPoint</Application>
  <PresentationFormat>Widescreen</PresentationFormat>
  <Paragraphs>21</Paragraphs>
  <Slides>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Garamond</vt:lpstr>
      <vt:lpstr>Organic</vt:lpstr>
      <vt:lpstr>Kodiak West Travel</vt:lpstr>
      <vt:lpstr>Your Dreams</vt:lpstr>
      <vt:lpstr>Our Expertise</vt:lpstr>
      <vt:lpstr>Your Vacation </vt:lpstr>
      <vt:lpstr>About Our Company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Gallardo, Nikole</dc:creator>
  <cp:lastModifiedBy>Gallardo, Nikole</cp:lastModifiedBy>
  <cp:revision>11</cp:revision>
  <dcterms:created xsi:type="dcterms:W3CDTF">2017-11-27T20:02:41Z</dcterms:created>
  <dcterms:modified xsi:type="dcterms:W3CDTF">2017-11-27T20:33:40Z</dcterms:modified>
</cp:coreProperties>
</file>