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&amp;ehk=ZXtDdQgvStJVYoUX6jkMSA&amp;r=0&amp;pid=OfficeInsert" ContentType="image/jpe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7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756"/>
    <a:srgbClr val="3372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68" d="100"/>
          <a:sy n="68" d="100"/>
        </p:scale>
        <p:origin x="696" y="-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A34592DD-46FC-46E2-B480-BA45331BD33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3748E7-01ED-40C1-BEA8-D9FBC7F20FA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85BFF0-A796-4360-937F-4086807690E0}" type="datetime1">
              <a:rPr lang="en-US" smtClean="0"/>
              <a:t>12/13/2017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714C0B6-4F07-4712-B5AF-272D5C2BA71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Gonzalez_Anissa_18I_Coasters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9276288-B635-4227-81F8-196A0AA537F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C664E8-C6E7-4240-B75F-C9F959C7BF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46985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CB20A4-13D8-4C6A-A176-FFA6CDFDBCEF}" type="datetime1">
              <a:rPr lang="en-US" smtClean="0"/>
              <a:t>12/13/2017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Gonzalez_Anissa_18I_Coasters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F823FC-1DAA-473C-BB20-F208B8C98D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97507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BBA-996F-894A-B54A-D6246ED52CEA}" type="datetimeFigureOut">
              <a:rPr lang="en-US" dirty="0"/>
              <a:pPr/>
              <a:t>12/13/2017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dirty="0"/>
              <a:pPr/>
              <a:t>12/13/2017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12/13/2017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4567-0DE4-3F47-BF90-CB84690072F9}" type="datetimeFigureOut">
              <a:rPr lang="en-US" dirty="0"/>
              <a:pPr/>
              <a:t>12/13/2017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dirty="0"/>
              <a:pPr/>
              <a:t>12/13/2017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dirty="0"/>
              <a:pPr/>
              <a:t>12/13/2017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dirty="0"/>
              <a:pPr/>
              <a:t>12/13/2017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12/13/2017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dirty="0"/>
              <a:pPr/>
              <a:t>12/13/2017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dirty="0"/>
              <a:pPr/>
              <a:t>12/13/2017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dirty="0"/>
              <a:pPr/>
              <a:t>12/13/2017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dirty="0"/>
              <a:pPr/>
              <a:t>12/13/2017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dirty="0"/>
              <a:pPr/>
              <a:t>12/13/2017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18C79C5D-2A6F-F04D-97DA-BEF2467B64E4}" type="datetimeFigureOut">
              <a:rPr lang="en-US" dirty="0"/>
              <a:pPr/>
              <a:t>12/13/2017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9B482E8-6E0E-1B4F-B1FD-C69DB9E858D9}" type="datetimeFigureOut">
              <a:rPr lang="en-US" dirty="0"/>
              <a:pPr/>
              <a:t>12/13/2017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3" r:id="rId9"/>
    <p:sldLayoutId id="2147483657" r:id="rId10"/>
    <p:sldLayoutId id="2147483666" r:id="rId11"/>
    <p:sldLayoutId id="2147483661" r:id="rId12"/>
    <p:sldLayoutId id="2147483658" r:id="rId13"/>
    <p:sldLayoutId id="2147483659" r:id="rId14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commons.wikimedia.org/wiki/file:corkscrew_(cedar_point)_01.jpg" TargetMode="External"/><Relationship Id="rId2" Type="http://schemas.openxmlformats.org/officeDocument/2006/relationships/image" Target="../media/image3.jpg&amp;ehk=ZXtDdQgvStJVYoUX6jkMSA&amp;r=0&amp;pid=OfficeInsert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creativecommons.org/licenses/by-sa/3.0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solidFill>
                  <a:srgbClr val="FFC756"/>
                </a:solidFill>
              </a:rPr>
              <a:t>Coaster Countdown!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Sensation Park Entertainment Group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97918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6000" dirty="0">
                <a:solidFill>
                  <a:srgbClr val="FFC756"/>
                </a:solidFill>
              </a:rPr>
              <a:t>Launch Time!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en-US" sz="3600" b="1" i="1" dirty="0"/>
              <a:t>Sensation Park Entertainment Group will introduce several new roller coasters next year at several parks. The attractions are named Intensity, Hang Time, and Last Chance.</a:t>
            </a:r>
          </a:p>
        </p:txBody>
      </p:sp>
    </p:spTree>
    <p:extLst>
      <p:ext uri="{BB962C8B-B14F-4D97-AF65-F5344CB8AC3E}">
        <p14:creationId xmlns:p14="http://schemas.microsoft.com/office/powerpoint/2010/main" val="20942890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Coasters for 2019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0000" y="2057400"/>
            <a:ext cx="5185873" cy="4330913"/>
          </a:xfrm>
        </p:spPr>
        <p:txBody>
          <a:bodyPr>
            <a:normAutofit/>
          </a:bodyPr>
          <a:lstStyle/>
          <a:p>
            <a:pPr marL="457200" indent="-457200">
              <a:buClr>
                <a:schemeClr val="accent1">
                  <a:lumMod val="60000"/>
                  <a:lumOff val="40000"/>
                </a:schemeClr>
              </a:buClr>
              <a:buFont typeface="+mj-lt"/>
              <a:buAutoNum type="arabicPeriod"/>
            </a:pPr>
            <a:r>
              <a:rPr lang="en-US" sz="2400" dirty="0"/>
              <a:t>Intensity</a:t>
            </a:r>
          </a:p>
          <a:p>
            <a:pPr lvl="1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v"/>
            </a:pPr>
            <a:r>
              <a:rPr lang="en-US" sz="2000" dirty="0"/>
              <a:t>2,933 foot steel coaster </a:t>
            </a:r>
          </a:p>
          <a:p>
            <a:pPr lvl="1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v"/>
            </a:pPr>
            <a:r>
              <a:rPr lang="en-US" sz="2000" dirty="0"/>
              <a:t>Playa Vista Park</a:t>
            </a:r>
          </a:p>
          <a:p>
            <a:pPr marL="457200" indent="-457200">
              <a:buClr>
                <a:schemeClr val="accent1">
                  <a:lumMod val="60000"/>
                  <a:lumOff val="40000"/>
                </a:schemeClr>
              </a:buClr>
              <a:buFont typeface="+mj-lt"/>
              <a:buAutoNum type="arabicPeriod"/>
            </a:pPr>
            <a:r>
              <a:rPr lang="en-US" sz="2400" dirty="0"/>
              <a:t>Hang Time</a:t>
            </a:r>
          </a:p>
          <a:p>
            <a:pPr lvl="1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v"/>
            </a:pPr>
            <a:r>
              <a:rPr lang="en-US" sz="2000" dirty="0"/>
              <a:t>7,438 foot steel coaster</a:t>
            </a:r>
          </a:p>
          <a:p>
            <a:pPr lvl="1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v"/>
            </a:pPr>
            <a:r>
              <a:rPr lang="en-US" sz="2000" dirty="0"/>
              <a:t>Edmonton Park</a:t>
            </a:r>
          </a:p>
          <a:p>
            <a:pPr marL="457200" indent="-457200">
              <a:buClr>
                <a:schemeClr val="accent1">
                  <a:lumMod val="60000"/>
                  <a:lumOff val="40000"/>
                </a:schemeClr>
              </a:buClr>
              <a:buFont typeface="+mj-lt"/>
              <a:buAutoNum type="arabicPeriod"/>
            </a:pPr>
            <a:r>
              <a:rPr lang="en-US" sz="2400" dirty="0"/>
              <a:t>Last Chance</a:t>
            </a:r>
          </a:p>
          <a:p>
            <a:pPr lvl="1"/>
            <a:r>
              <a:rPr lang="en-US" sz="2000" dirty="0"/>
              <a:t>4,564 foot steel coaster</a:t>
            </a:r>
          </a:p>
          <a:p>
            <a:pPr lvl="1"/>
            <a:r>
              <a:rPr lang="en-US" sz="2000" dirty="0"/>
              <a:t>Beech Springs Park</a:t>
            </a:r>
          </a:p>
        </p:txBody>
      </p:sp>
      <p:pic>
        <p:nvPicPr>
          <p:cNvPr id="16" name="Content Placeholder 1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8075" y="2312033"/>
            <a:ext cx="5194300" cy="3459484"/>
          </a:xfrm>
          <a:effectLst>
            <a:glow rad="63500">
              <a:schemeClr val="accent2">
                <a:satMod val="175000"/>
                <a:alpha val="40000"/>
              </a:schemeClr>
            </a:glow>
            <a:outerShdw blurRad="50800" dir="1440000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945244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Let the Fun Begin!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2941ED5-130B-4FD0-B2B0-AFDCBB2DE1A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0" y="0"/>
            <a:ext cx="5486400" cy="4114800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5A211E2-C946-4295-A627-1DB21192638C}"/>
              </a:ext>
            </a:extLst>
          </p:cNvPr>
          <p:cNvSpPr txBox="1"/>
          <p:nvPr/>
        </p:nvSpPr>
        <p:spPr>
          <a:xfrm>
            <a:off x="0" y="6857999"/>
            <a:ext cx="4191000" cy="4114800"/>
          </a:xfrm>
          <a:prstGeom prst="rect">
            <a:avLst/>
          </a:prstGeom>
          <a:noFill/>
          <a:effectLst>
            <a:softEdge rad="635000"/>
          </a:effectLst>
        </p:spPr>
        <p:txBody>
          <a:bodyPr wrap="square" rtlCol="0">
            <a:spAutoFit/>
          </a:bodyPr>
          <a:lstStyle/>
          <a:p>
            <a:r>
              <a:rPr lang="en-US" sz="900">
                <a:hlinkClick r:id="rId3" tooltip="http://commons.wikimedia.org/wiki/file:corkscrew_(cedar_point)_01.jpg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4" tooltip="https://creativecommons.org/licenses/by-sa/3.0/"/>
              </a:rPr>
              <a:t>CC BY-SA</a:t>
            </a:r>
            <a:endParaRPr lang="en-US" sz="90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F3BCA89-FC7E-45EF-9DF3-971A295C83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199309" y="1628396"/>
            <a:ext cx="5486400" cy="4114800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A0BE90E-DD4C-483A-8686-11E1108C9061}"/>
              </a:ext>
            </a:extLst>
          </p:cNvPr>
          <p:cNvSpPr txBox="1"/>
          <p:nvPr/>
        </p:nvSpPr>
        <p:spPr>
          <a:xfrm>
            <a:off x="8185775" y="5743196"/>
            <a:ext cx="4006225" cy="523220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800" dirty="0"/>
              <a:t>Starting Summer 2019!</a:t>
            </a:r>
          </a:p>
        </p:txBody>
      </p:sp>
    </p:spTree>
    <p:extLst>
      <p:ext uri="{BB962C8B-B14F-4D97-AF65-F5344CB8AC3E}">
        <p14:creationId xmlns:p14="http://schemas.microsoft.com/office/powerpoint/2010/main" val="174496809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Quotable">
  <a:themeElements>
    <a:clrScheme name="Blue Green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6F3559E9-1A4C-49D8-94D4-F41003531C4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TM03457503[[fn=Quotable]]</Template>
  <TotalTime>31</TotalTime>
  <Words>87</Words>
  <Application>Microsoft Office PowerPoint</Application>
  <PresentationFormat>Widescreen</PresentationFormat>
  <Paragraphs>17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Calibri</vt:lpstr>
      <vt:lpstr>Century Gothic</vt:lpstr>
      <vt:lpstr>Wingdings</vt:lpstr>
      <vt:lpstr>Wingdings 2</vt:lpstr>
      <vt:lpstr>Quotable</vt:lpstr>
      <vt:lpstr>Coaster Countdown!</vt:lpstr>
      <vt:lpstr>Launch Time!</vt:lpstr>
      <vt:lpstr>New Coasters for 2019</vt:lpstr>
      <vt:lpstr>Let the Fun Begin!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Coaster Countdown!</dc:title>
  <dc:subject>CISY102 31X </dc:subject>
  <dc:creator>Anissa Gonzalez</dc:creator>
  <cp:keywords>coasters</cp:keywords>
  <cp:lastModifiedBy>Anissa Gonzalez</cp:lastModifiedBy>
  <cp:revision>10</cp:revision>
  <dcterms:created xsi:type="dcterms:W3CDTF">2015-06-26T12:36:17Z</dcterms:created>
  <dcterms:modified xsi:type="dcterms:W3CDTF">2017-12-14T00:14:21Z</dcterms:modified>
</cp:coreProperties>
</file>