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2B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74" d="100"/>
          <a:sy n="74" d="100"/>
        </p:scale>
        <p:origin x="84" y="60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00C231-9773-4AFC-80BC-ACCFA14F2E9C}"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Gonzalez_Anissa_18C_Safety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AA4F64-01D4-4972-9B9D-44A892844E89}" type="slidenum">
              <a:rPr lang="en-US" smtClean="0"/>
              <a:t>‹#›</a:t>
            </a:fld>
            <a:endParaRPr lang="en-US"/>
          </a:p>
        </p:txBody>
      </p:sp>
    </p:spTree>
    <p:extLst>
      <p:ext uri="{BB962C8B-B14F-4D97-AF65-F5344CB8AC3E}">
        <p14:creationId xmlns:p14="http://schemas.microsoft.com/office/powerpoint/2010/main" val="13792808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E5E7FF-0F85-40A1-A0E9-731F8537FEF6}"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Gonzalez_Anissa_18C_Safety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F85B9E-C9D2-4179-9DC7-32BB1CFEEA5D}" type="slidenum">
              <a:rPr lang="en-US" smtClean="0"/>
              <a:t>‹#›</a:t>
            </a:fld>
            <a:endParaRPr lang="en-US"/>
          </a:p>
        </p:txBody>
      </p:sp>
    </p:spTree>
    <p:extLst>
      <p:ext uri="{BB962C8B-B14F-4D97-AF65-F5344CB8AC3E}">
        <p14:creationId xmlns:p14="http://schemas.microsoft.com/office/powerpoint/2010/main" val="1536280756"/>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AFC850-FBE4-4164-9F5C-4D1EF7CB172C}" type="datetimeFigureOut">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AFC850-FBE4-4164-9F5C-4D1EF7CB172C}" type="datetimeFigureOut">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FC850-FBE4-4164-9F5C-4D1EF7CB172C}" type="datetimeFigureOut">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2AFC850-FBE4-4164-9F5C-4D1EF7CB172C}" type="datetimeFigureOut">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5" name="Picture 4" descr="&lt;strong&gt;Red&lt;/strong&gt; signal &lt;strong&gt;light&lt;/strong&gt; by qubodup - A &lt;strong&gt;red&lt;/strong&gt; flashing signal &lt;strong&gt;light&lt;/strong&g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02622" y="101598"/>
            <a:ext cx="3312214" cy="3200400"/>
          </a:xfrm>
          <a:prstGeom prst="ellipse">
            <a:avLst/>
          </a:prstGeom>
          <a:effectLst>
            <a:softEdge rad="635000"/>
          </a:effectLst>
        </p:spPr>
      </p:pic>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marL="0" indent="0" algn="ctr">
              <a:lnSpc>
                <a:spcPct val="200000"/>
              </a:lnSpc>
              <a:buNone/>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8" name="Group 7"/>
          <p:cNvGrpSpPr/>
          <p:nvPr/>
        </p:nvGrpSpPr>
        <p:grpSpPr>
          <a:xfrm>
            <a:off x="1517561" y="4340180"/>
            <a:ext cx="9156879" cy="1828800"/>
            <a:chOff x="1983346" y="4340180"/>
            <a:chExt cx="9156879" cy="1828800"/>
          </a:xfrm>
        </p:grpSpPr>
        <p:sp>
          <p:nvSpPr>
            <p:cNvPr id="4" name="TextBox 3"/>
            <p:cNvSpPr txBox="1"/>
            <p:nvPr/>
          </p:nvSpPr>
          <p:spPr>
            <a:xfrm>
              <a:off x="1983346" y="5023748"/>
              <a:ext cx="3257302"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smtClean="0"/>
                <a:t>If Safety is Questionable</a:t>
              </a:r>
              <a:endParaRPr lang="en-US" sz="2400" dirty="0"/>
            </a:p>
          </p:txBody>
        </p:sp>
        <p:sp>
          <p:nvSpPr>
            <p:cNvPr id="6" name="Right Arrow 5"/>
            <p:cNvSpPr/>
            <p:nvPr/>
          </p:nvSpPr>
          <p:spPr>
            <a:xfrm>
              <a:off x="6361637" y="5025980"/>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 name="Octagon 6"/>
            <p:cNvSpPr/>
            <p:nvPr/>
          </p:nvSpPr>
          <p:spPr>
            <a:xfrm>
              <a:off x="9311425" y="4340180"/>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B5D"/>
                </a:solidFill>
              </a:rPr>
              <a:t>Prevent Heatstroke During the Hot Summer Season</a:t>
            </a:r>
            <a:endParaRPr lang="en-US" dirty="0">
              <a:solidFill>
                <a:srgbClr val="012B5D"/>
              </a:solidFill>
            </a:endParaRPr>
          </a:p>
        </p:txBody>
      </p:sp>
      <p:pic>
        <p:nvPicPr>
          <p:cNvPr id="3" name="Content Placeholder 2" descr="Completed by the Spirit Part 13: Love &lt;strong&gt;Poured&lt;/strong&gt; Into Us ..."/>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77794" y="1809750"/>
            <a:ext cx="3810000" cy="2857500"/>
          </a:xfrm>
          <a:effectLst>
            <a:glow rad="101600">
              <a:schemeClr val="accent1">
                <a:satMod val="175000"/>
                <a:alpha val="40000"/>
              </a:schemeClr>
            </a:glow>
          </a:effectLst>
        </p:spPr>
      </p:pic>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B5D"/>
                </a:solidFill>
              </a:rPr>
              <a:t>At Sensation Park</a:t>
            </a:r>
            <a:endParaRPr lang="en-US" dirty="0">
              <a:solidFill>
                <a:srgbClr val="012B5D"/>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3937"/>
          <a:stretch/>
        </p:blipFill>
        <p:spPr>
          <a:xfrm>
            <a:off x="0" y="0"/>
            <a:ext cx="4739425" cy="3657600"/>
          </a:xfrm>
          <a:prstGeom prst="rect">
            <a:avLst/>
          </a:prstGeom>
          <a:effectLst>
            <a:softEdge rad="635000"/>
          </a:effectLst>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r="13937"/>
          <a:stretch/>
        </p:blipFill>
        <p:spPr>
          <a:xfrm>
            <a:off x="0" y="3200400"/>
            <a:ext cx="4739425" cy="3657600"/>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55</TotalTime>
  <Words>158</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CISY102 31X </dc:subject>
  <dc:creator>Anissa Gonzalez</dc:creator>
  <cp:keywords>safety presentation</cp:keywords>
  <cp:lastModifiedBy>Gonzalez, Anissa</cp:lastModifiedBy>
  <cp:revision>22</cp:revision>
  <dcterms:created xsi:type="dcterms:W3CDTF">2015-06-16T14:18:48Z</dcterms:created>
  <dcterms:modified xsi:type="dcterms:W3CDTF">2017-12-06T20:55:10Z</dcterms:modified>
</cp:coreProperties>
</file>