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7"/>
  </p:notesMasterIdLst>
  <p:sldIdLst>
    <p:sldId id="257" r:id="rId2"/>
    <p:sldId id="258" r:id="rId3"/>
    <p:sldId id="262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52" autoAdjust="0"/>
  </p:normalViewPr>
  <p:slideViewPr>
    <p:cSldViewPr snapToGrid="0">
      <p:cViewPr varScale="1">
        <p:scale>
          <a:sx n="81" d="100"/>
          <a:sy n="81" d="100"/>
        </p:scale>
        <p:origin x="108" y="4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64C36-95E7-467B-AD50-8B9405ADCE8B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2F16F-602E-4DB0-8179-23A01DBCC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7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BAA340A-4178-428C-A015-85FEE24737C8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2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EF8AFB5-430B-46CE-A3C0-A06282780A97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9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18A3EFB0-1262-449A-B0DC-C2626631A705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9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E3E377C9-1437-494C-8F13-D4185E472EDD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BF4B8D2-3ED2-4BE0-9B93-912584E30DB2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FDFCDC4-F51C-489B-BB77-C93390B8DEA9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4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5DD5DB40-7216-45B1-8A8B-C3BB6F525B80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D5BA1B8-3F1C-4647-B02D-A2B6A8D6E8A4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C52DDC0D-E694-4EBB-AE12-9B8FA7FD8A71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8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8E06A5EE-F4BF-48CC-883F-FC9D28329CFD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E0B5C1F7-1178-4B15-ADE4-2F0C62F02978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7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FE26A9E4-9D88-4CB4-9626-D650DE724226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3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B42E2196-032E-48F8-BCDA-28AD8F95DE1B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1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36A9C56F-D8A7-409B-B361-6976461F814A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2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56FF4817-E774-49A6-A7B4-E151C0C2A8CB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3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93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644" y="2126936"/>
            <a:ext cx="3910013" cy="260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5685DE2-E9C8-46DC-9A57-D7BC2BCA4DF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4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4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324AE870-D12D-40B2-9BD4-B21F3CC8C534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Gonzalez_Anissa_18H_Refuge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5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73</TotalTime>
  <Words>132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CISY102 31X </dc:subject>
  <dc:creator>Anissa Gonzalez</dc:creator>
  <cp:keywords>refuge, tours</cp:keywords>
  <cp:lastModifiedBy>Gonzalez, Anissa</cp:lastModifiedBy>
  <cp:revision>7</cp:revision>
  <dcterms:created xsi:type="dcterms:W3CDTF">2015-05-17T15:08:58Z</dcterms:created>
  <dcterms:modified xsi:type="dcterms:W3CDTF">2017-12-06T21:05:55Z</dcterms:modified>
</cp:coreProperties>
</file>