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3BFF3-AF67-435D-8175-F9BE8AB708E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7896A-4242-42D5-B15B-7C57FD582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666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Mendenhall</a:t>
            </a:r>
            <a:r>
              <a:rPr lang="en-US" baseline="0" dirty="0" smtClean="0"/>
              <a:t> Glacier is the most famous glacier in Juneau and in some years is visited by over </a:t>
            </a:r>
            <a:r>
              <a:rPr lang="en-US" baseline="0" smtClean="0"/>
              <a:t>400,000 people.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7896A-4242-42D5-B15B-7C57FD582D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91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C3DA6B6-A0B6-4FAE-9EF7-3EE43A70C5BF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7207E-13F9-482C-92A1-3A7A58B8B5D5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7311-DAD5-4B10-A690-5EB39A5A5712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55AF-709A-43DE-9982-FB29E95ECFAE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4544-A72A-4CC3-AE90-68415826B7C5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5035C-8ECF-4F09-AD8F-A90E432F5A62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6C69-5AB0-4B03-841B-91BCF94C861C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E756-7374-4E6C-A6AF-63DD2EC86087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D8EDB-14C1-40D3-A3FA-187ACA04114C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624E-FC1F-4560-A92A-9B0A4E15BA41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0AC2-4F21-4E35-8302-4F78C81F5FA5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8D5F6A-455F-4E01-9A90-BA5A090A2B58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Gonzalez_Anissa_18G_Juneau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Juneau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7A921-A9A7-4B9E-802F-D41AA082D479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3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view from above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View a glacial ice field from above by plane or helicopter. If you are more adventurous, try glacier trekking in Juneau where you can land on a glacier and climb an ice wall.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982D-EA8F-449B-A898-B7E5B0238ACE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032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land and 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water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Whale watching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Kayaking</a:t>
            </a:r>
          </a:p>
          <a:p>
            <a:pPr marL="128016" lvl="1" indent="0">
              <a:buNone/>
            </a:pPr>
            <a:r>
              <a:rPr lang="en-US" dirty="0" smtClean="0"/>
              <a:t>Mount Roberts tramway</a:t>
            </a:r>
          </a:p>
          <a:p>
            <a:pPr lvl="1"/>
            <a:r>
              <a:rPr lang="en-US" dirty="0" smtClean="0"/>
              <a:t>Spectacular views of Juneau</a:t>
            </a:r>
          </a:p>
          <a:p>
            <a:pPr lvl="1"/>
            <a:r>
              <a:rPr lang="en-US" dirty="0" smtClean="0"/>
              <a:t>Recreational hiking trails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18CE5-3C10-4DF8-A86D-A65BE213CED4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5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Mendenhall Glacier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Walk to Mendenhall Glacier from the Visitor Center to get a close-up view of Nugget Falls.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728-E483-4B22-ADB7-FD79004657B7}" type="datetime1">
              <a:rPr lang="en-US" smtClean="0"/>
              <a:t>12/4/2017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Gonzalez_Anissa_18G_Juneau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785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</TotalTime>
  <Words>113</Words>
  <Application>Microsoft Office PowerPoint</Application>
  <PresentationFormat>Widescreen</PresentationFormat>
  <Paragraphs>23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CISY102 31X</dc:subject>
  <dc:creator>Anissa Gonzalez</dc:creator>
  <cp:keywords>Juneau</cp:keywords>
  <cp:lastModifiedBy>Gonzalez, Anissa</cp:lastModifiedBy>
  <cp:revision>6</cp:revision>
  <dcterms:created xsi:type="dcterms:W3CDTF">2017-12-04T19:57:03Z</dcterms:created>
  <dcterms:modified xsi:type="dcterms:W3CDTF">2017-12-04T20:16:35Z</dcterms:modified>
</cp:coreProperties>
</file>