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23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114" y="60"/>
      </p:cViewPr>
      <p:guideLst/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C8BBCD-F0C0-417B-AE32-6DADC9869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9ADDBC-C86E-4A97-B730-4EC245E4A1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4DE64-A890-4467-8C66-6B12D20595CE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C838D-E3FD-48AA-8F58-AA45373B1F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Gonzalez_Anissa_18B_Seattle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5F68D-A734-4BFD-AE30-B40AD0905D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9E482-A6C4-4903-B776-30A313188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282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97450-68B1-4643-A3E1-848A2B9D0320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Gonzalez_Anissa_18B_Seattle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D3910-8EA3-45AC-A322-9C8ED3B7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109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7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3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3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0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93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8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06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44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84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23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2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F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436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Day One</a:t>
            </a:r>
            <a:br>
              <a:rPr lang="en-US" dirty="0"/>
            </a:br>
            <a:r>
              <a:rPr lang="en-US" dirty="0"/>
              <a:t>Sample </a:t>
            </a:r>
            <a:br>
              <a:rPr lang="en-US" dirty="0"/>
            </a:br>
            <a:r>
              <a:rPr lang="en-US" dirty="0"/>
              <a:t>Itinerary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/>
              <a:t>Pike Place Market 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  <a:p>
            <a:pPr lvl="1"/>
            <a:r>
              <a:rPr lang="en-US" sz="1500" dirty="0"/>
              <a:t>Pike Place Market for dinner</a:t>
            </a:r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Pike Place Market</a:t>
            </a:r>
          </a:p>
          <a:p>
            <a:pPr lvl="1"/>
            <a:r>
              <a:rPr lang="en-US" dirty="0"/>
              <a:t>Breakfast here again and visit the places you loved or missed</a:t>
            </a:r>
          </a:p>
          <a:p>
            <a:r>
              <a:rPr lang="en-US" dirty="0"/>
              <a:t>Experience Music Project and Science Fiction Museum</a:t>
            </a:r>
          </a:p>
          <a:p>
            <a:r>
              <a:rPr lang="en-US" dirty="0"/>
              <a:t>The Space Needle</a:t>
            </a:r>
          </a:p>
          <a:p>
            <a:pPr lvl="1"/>
            <a:r>
              <a:rPr lang="en-US" dirty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0778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creator>Anissa Gonzalez</dc:creator>
  <cp:keywords>Seattle </cp:keywords>
  <cp:lastModifiedBy>Gonzalez, Anissa</cp:lastModifiedBy>
  <cp:revision>10</cp:revision>
  <dcterms:created xsi:type="dcterms:W3CDTF">2015-05-17T14:47:04Z</dcterms:created>
  <dcterms:modified xsi:type="dcterms:W3CDTF">2017-11-29T19:04:08Z</dcterms:modified>
  <cp:category>CISY102 31X </cp:category>
</cp:coreProperties>
</file>