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BFC90-8258-43F2-A009-543E64749245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Gonzalez_Anissa_18A_KWT_Overview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99C6C-62D2-44F3-9705-9648491F5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28274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90960-72E6-4DB2-9934-A00C5EB642ED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Gonzalez_Anissa_18A_KWT_Overview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927C9-7306-4967-8A7B-A83A1F7A5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6871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927C9-7306-4967-8A7B-A83A1F7A5836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CCC1DA2-FE2F-42CB-BB38-5733FE69DA74}" type="datetime1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Gonzalez_Anissa_18A_KWT_Overview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25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Kodiak West Travel has</a:t>
            </a:r>
            <a:r>
              <a:rPr lang="en-US" baseline="0" dirty="0" smtClean="0"/>
              <a:t> locations in Juneau, Anchorage, and Victoria.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927C9-7306-4967-8A7B-A83A1F7A5836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0D8DD82-FD55-461F-8489-25C12DF2337F}" type="datetime1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Gonzalez_Anissa_18A_KWT_Overview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21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10DB8C2-425B-4AB3-BF95-20BD2DED83F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998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ECAB6-AE26-47FE-A0F5-02E585CD198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243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CD0BC-0F8B-4794-AA49-B8CF775D2B4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389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DFB0-7A5B-416C-9B98-1850EE2A7B50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14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D759-8BAA-4D2E-BFCF-C3117C0BC43D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698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01DD-1CED-4436-91B7-3B555B93FCB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464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12406-F15F-4A9C-9A50-B601A5C3EAD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815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39E5-5E98-4EFA-8823-04C60A2C843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930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1D5F-BDEA-4288-8955-AD095ABB74D2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112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A712-E94C-494E-921D-03EFBBDE36B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27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7250-865D-4D32-865F-2D49426E94F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291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281EC-4606-4515-B02B-4D8B991F7FD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410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8C12-8702-4F8E-B51D-2804D0A26A70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367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FB2B-8D1E-402D-B2D8-F9A42996BBDF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598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30D4-59B6-482F-83ED-E7C27F10EEC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39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B904-514A-40C6-AE19-E07E8CA2445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86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A484D-99C4-4978-BEFA-6D609D610202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02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699398-F79D-4D9B-AACE-8B32FCCD257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76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Travel</a:t>
            </a:r>
          </a:p>
          <a:p>
            <a:r>
              <a:rPr lang="en-US" dirty="0" smtClean="0"/>
              <a:t>Your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03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Dreams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7" b="2078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Whether you want to trek on a glacier or spend your time in quiet solitude, Kodiak West Travel can make your dream a reality. If you can dream it, we can help you get there.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46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Expertise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20 years of experience in the travel industry</a:t>
            </a:r>
          </a:p>
          <a:p>
            <a:pPr lvl="1"/>
            <a:r>
              <a:rPr lang="en-US" dirty="0" smtClean="0"/>
              <a:t>Certified Travel Associates</a:t>
            </a:r>
          </a:p>
          <a:p>
            <a:r>
              <a:rPr lang="en-US" dirty="0" smtClean="0"/>
              <a:t>Specializing in land and sea travel</a:t>
            </a:r>
          </a:p>
          <a:p>
            <a:pPr lvl="1"/>
            <a:r>
              <a:rPr lang="en-US" dirty="0" smtClean="0"/>
              <a:t>Pacific Northwest including U.S. and Canada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48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Vacation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147" y="2557463"/>
            <a:ext cx="5901706" cy="331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1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Company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Kodiak West Travel was established in May of 2001 by Ken </a:t>
            </a:r>
            <a:r>
              <a:rPr lang="en-US" dirty="0" err="1" smtClean="0"/>
              <a:t>Dakona</a:t>
            </a:r>
            <a:r>
              <a:rPr lang="en-US" dirty="0" smtClean="0"/>
              <a:t> and Mariam Dorner, two Alaskan residents whose sense of adventure and commitment to ecotourism is an inherent aspect of their travel itineraries.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76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54</TotalTime>
  <Words>139</Words>
  <Application>Microsoft Office PowerPoint</Application>
  <PresentationFormat>Widescreen</PresentationFormat>
  <Paragraphs>24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Kodiak West Travel</vt:lpstr>
      <vt:lpstr>Your Dreams</vt:lpstr>
      <vt:lpstr>Our Expertise</vt:lpstr>
      <vt:lpstr>Your Vacation</vt:lpstr>
      <vt:lpstr>About Our Company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Kodiak West</dc:title>
  <dc:subject>Related People</dc:subject>
  <dc:creator>Gonzalez, Anissa</dc:creator>
  <cp:keywords>company overview</cp:keywords>
  <cp:lastModifiedBy>Gonzalez, Anissa</cp:lastModifiedBy>
  <cp:revision>10</cp:revision>
  <dcterms:created xsi:type="dcterms:W3CDTF">2017-11-27T20:11:20Z</dcterms:created>
  <dcterms:modified xsi:type="dcterms:W3CDTF">2017-11-27T21:05:50Z</dcterms:modified>
</cp:coreProperties>
</file>