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7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tx2">
                  <a:lumMod val="5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12/13/2017</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12/13/2017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12/13/2017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12/13/2017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12/13/2017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12/13/2017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12/13/2017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12/13/2017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12/13/2017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12/13/2017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12/13/2017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12/13/2017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12/13/2017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12/13/2017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a:gradFill flip="none" rotWithShape="1">
            <a:gsLst>
              <a:gs pos="0">
                <a:schemeClr val="tx2"/>
              </a:gs>
              <a:gs pos="100000">
                <a:schemeClr val="tx2">
                  <a:lumMod val="50000"/>
                </a:schemeClr>
              </a:gs>
            </a:gsLst>
            <a:lin ang="5400000" scaled="0"/>
            <a:tileRect/>
          </a:gradFill>
        </p:grpSpPr>
        <p:grpSp>
          <p:nvGrpSpPr>
            <p:cNvPr id="9" name="Group 8"/>
            <p:cNvGrpSpPr/>
            <p:nvPr/>
          </p:nvGrpSpPr>
          <p:grpSpPr>
            <a:xfrm>
              <a:off x="-14288" y="0"/>
              <a:ext cx="1220788" cy="6858001"/>
              <a:chOff x="-14288" y="0"/>
              <a:chExt cx="1220788" cy="6858001"/>
            </a:xfrm>
            <a:grp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p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12/13/2017</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By: Anthony </a:t>
            </a:r>
            <a:r>
              <a:rPr lang="en-US" dirty="0" err="1" smtClean="0"/>
              <a:t>nieves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65553640"/>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subway bomber</a:t>
            </a:r>
            <a:endParaRPr lang="en-US" dirty="0"/>
          </a:p>
        </p:txBody>
      </p:sp>
      <p:sp>
        <p:nvSpPr>
          <p:cNvPr id="3" name="Content Placeholder 2"/>
          <p:cNvSpPr>
            <a:spLocks noGrp="1"/>
          </p:cNvSpPr>
          <p:nvPr>
            <p:ph idx="1"/>
          </p:nvPr>
        </p:nvSpPr>
        <p:spPr/>
        <p:txBody>
          <a:bodyPr/>
          <a:lstStyle/>
          <a:p>
            <a:r>
              <a:rPr lang="en-US" dirty="0" smtClean="0"/>
              <a:t>A man who made a home made pipe bomb tried to blow up the train station. It was considered a terrorist attack due to the fact that this guy tried to blow up the train strapped to his chest. He is now in police custody but everyone wants to know how he made the bomb in the first place and if this really was a terrorist attack?</a:t>
            </a:r>
            <a:endParaRPr lang="en-US" dirty="0"/>
          </a:p>
        </p:txBody>
      </p:sp>
      <p:pic>
        <p:nvPicPr>
          <p:cNvPr id="4" name="Picture 3" descr="파이프 폭탄"/>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65711" y="4279900"/>
            <a:ext cx="2057400" cy="2159000"/>
          </a:xfrm>
          <a:prstGeom prst="rect">
            <a:avLst/>
          </a:prstGeom>
          <a:effectLst>
            <a:glow rad="228600">
              <a:schemeClr val="accent4">
                <a:satMod val="175000"/>
                <a:alpha val="40000"/>
              </a:schemeClr>
            </a:glow>
          </a:effectLst>
        </p:spPr>
      </p:pic>
    </p:spTree>
    <p:extLst>
      <p:ext uri="{BB962C8B-B14F-4D97-AF65-F5344CB8AC3E}">
        <p14:creationId xmlns:p14="http://schemas.microsoft.com/office/powerpoint/2010/main" val="90955828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backfire</a:t>
            </a:r>
            <a:endParaRPr lang="en-US" dirty="0"/>
          </a:p>
        </p:txBody>
      </p:sp>
      <p:sp>
        <p:nvSpPr>
          <p:cNvPr id="3" name="Content Placeholder 2"/>
          <p:cNvSpPr>
            <a:spLocks noGrp="1"/>
          </p:cNvSpPr>
          <p:nvPr>
            <p:ph idx="1"/>
          </p:nvPr>
        </p:nvSpPr>
        <p:spPr/>
        <p:txBody>
          <a:bodyPr/>
          <a:lstStyle/>
          <a:p>
            <a:r>
              <a:rPr lang="en-US" dirty="0" smtClean="0"/>
              <a:t>The bomber’s weapon failed to work correctly and he was the only one that really hurt himself in this event. He had severe burns and was taken to the hospital to be treated. Three people were injured from this event.</a:t>
            </a:r>
            <a:endParaRPr lang="en-US" dirty="0"/>
          </a:p>
        </p:txBody>
      </p:sp>
      <p:pic>
        <p:nvPicPr>
          <p:cNvPr id="4" name="Picture 3" descr="werelivingafulllife: July 20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8300" y="3713957"/>
            <a:ext cx="1538287" cy="1848644"/>
          </a:xfrm>
          <a:prstGeom prst="rect">
            <a:avLst/>
          </a:prstGeom>
          <a:ln>
            <a:noFill/>
          </a:ln>
          <a:effectLst>
            <a:outerShdw blurRad="44450" dist="27940" dir="5400000" algn="ctr">
              <a:srgbClr val="000000">
                <a:alpha val="32000"/>
              </a:srgbClr>
            </a:outerShdw>
            <a:reflection blurRad="6350" stA="50000" endA="300" endPos="55000" dir="5400000" sy="-100000" algn="bl" rotWithShape="0"/>
          </a:effectLst>
          <a:scene3d>
            <a:camera prst="orthographicFront">
              <a:rot lat="0" lon="0" rev="0"/>
            </a:camera>
            <a:lightRig rig="balanced" dir="t">
              <a:rot lat="0" lon="0" rev="8700000"/>
            </a:lightRig>
          </a:scene3d>
          <a:sp3d>
            <a:bevelT w="190500" h="38100"/>
          </a:sp3d>
        </p:spPr>
      </p:pic>
    </p:spTree>
    <p:extLst>
      <p:ext uri="{BB962C8B-B14F-4D97-AF65-F5344CB8AC3E}">
        <p14:creationId xmlns:p14="http://schemas.microsoft.com/office/powerpoint/2010/main" val="306007638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ATTACK LOCATION</a:t>
            </a:r>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12720895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252C36"/>
      </a:dk2>
      <a:lt2>
        <a:srgbClr val="7C96A3"/>
      </a:lt2>
      <a:accent1>
        <a:srgbClr val="4FD093"/>
      </a:accent1>
      <a:accent2>
        <a:srgbClr val="54BCDF"/>
      </a:accent2>
      <a:accent3>
        <a:srgbClr val="A262D0"/>
      </a:accent3>
      <a:accent4>
        <a:srgbClr val="D7537B"/>
      </a:accent4>
      <a:accent5>
        <a:srgbClr val="E78045"/>
      </a:accent5>
      <a:accent6>
        <a:srgbClr val="84C350"/>
      </a:accent6>
      <a:hlink>
        <a:srgbClr val="22FFFF"/>
      </a:hlink>
      <a:folHlink>
        <a:srgbClr val="9BF3FD"/>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40000"/>
              </a:schemeClr>
            </a:gs>
            <a:gs pos="100000">
              <a:schemeClr val="phClr">
                <a:shade val="92000"/>
                <a:hueMod val="104000"/>
                <a:satMod val="140000"/>
                <a:lumMod val="48000"/>
              </a:schemeClr>
            </a:gs>
          </a:gsLst>
          <a:lin ang="5040000" scaled="0"/>
        </a:gradFill>
        <a:blipFill>
          <a:blip xmlns:r="http://schemas.openxmlformats.org/officeDocument/2006/relationships" r:embed="rId1">
            <a:duotone>
              <a:schemeClr val="phClr">
                <a:shade val="48000"/>
                <a:hueMod val="106000"/>
                <a:satMod val="140000"/>
                <a:lumMod val="42000"/>
              </a:schemeClr>
              <a:schemeClr val="phClr">
                <a:tint val="98000"/>
                <a:hueMod val="92000"/>
                <a:satMod val="220000"/>
                <a:lumMod val="9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142578CA-DEC9-49C3-80AF-C113973CC9A9}"/>
    </a:ext>
  </a:extLst>
</a:theme>
</file>

<file path=docProps/app.xml><?xml version="1.0" encoding="utf-8"?>
<Properties xmlns="http://schemas.openxmlformats.org/officeDocument/2006/extended-properties" xmlns:vt="http://schemas.openxmlformats.org/officeDocument/2006/docPropsVTypes">
  <Template>TM04033919[[fn=Circuit]]</Template>
  <TotalTime>17</TotalTime>
  <Words>123</Words>
  <Application>Microsoft Office PowerPoint</Application>
  <PresentationFormat>Widescreen</PresentationFormat>
  <Paragraphs>6</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Trebuchet MS</vt:lpstr>
      <vt:lpstr>Tw Cen MT</vt:lpstr>
      <vt:lpstr>Circuit</vt:lpstr>
      <vt:lpstr>By: Anthony nieves</vt:lpstr>
      <vt:lpstr>The subway bomber</vt:lpstr>
      <vt:lpstr>backfire</vt:lpstr>
      <vt:lpstr>ATTACK LOCATION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By: Anthony nieves</dc:title>
  <dc:creator>Nieves, Anthony</dc:creator>
  <cp:lastModifiedBy>Nieves, Anthony</cp:lastModifiedBy>
  <cp:revision>2</cp:revision>
  <dcterms:created xsi:type="dcterms:W3CDTF">2017-12-13T21:44:35Z</dcterms:created>
  <dcterms:modified xsi:type="dcterms:W3CDTF">2017-12-13T22:02:17Z</dcterms:modified>
</cp:coreProperties>
</file>