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&amp;ehk=Kqzgr4UmOcb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9842"/>
    <a:srgbClr val="C18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43183FC-065E-4665-8CE8-59755317E2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D37FEB-37EB-4628-A4E2-DFEC0AC5140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4C0B8-5699-4092-A96A-06C74952EF6C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F65B15-3728-4914-9B41-EE81B5DA32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Nieves_Anthony_18I_Coasters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FA7B2-1FF2-4C33-AB2F-09F6D85FEB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B9751-3696-4002-BBC5-2718A16F9D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3271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4C969-EAAE-4D2D-9DBD-00137CA80BA8}" type="datetime1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Nieves_Anthony_18I_Coasters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64A78-C1CD-4C21-A390-0AAE144C9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5985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&amp;ehk=Kqzgr4UmOcb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C69842"/>
                </a:solidFill>
              </a:rPr>
              <a:t>Coaster Countdown!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>
                <a:solidFill>
                  <a:srgbClr val="C69842"/>
                </a:solidFill>
              </a:rPr>
              <a:t>Launch</a:t>
            </a:r>
            <a:r>
              <a:rPr lang="en-US" sz="6000" dirty="0"/>
              <a:t> </a:t>
            </a:r>
            <a:r>
              <a:rPr lang="en-US" sz="6000" dirty="0">
                <a:solidFill>
                  <a:srgbClr val="C69842"/>
                </a:solidFill>
              </a:rPr>
              <a:t>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/>
              <a:t>Sensation Park Entertainment Group will introduce several new roller coasters next year at several parks. The attractions are named Intensity, Hang Time, and Last Chance.</a:t>
            </a:r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69842"/>
                </a:solidFill>
              </a:rPr>
              <a:t>New Coasters for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4,564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30582" y="2951396"/>
            <a:ext cx="10561418" cy="1468800"/>
          </a:xfrm>
        </p:spPr>
        <p:txBody>
          <a:bodyPr/>
          <a:lstStyle/>
          <a:p>
            <a:r>
              <a:rPr lang="en-US" dirty="0"/>
              <a:t>Let the Fun Begin!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AA17F6-0A78-4EB9-BB56-8CE1CC124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20862" cy="41148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3FA414-9A97-4143-9B83-560F705F2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5320862" cy="41148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D1518C-7563-46AC-BBA8-65C59B2420DA}"/>
              </a:ext>
            </a:extLst>
          </p:cNvPr>
          <p:cNvSpPr txBox="1"/>
          <p:nvPr/>
        </p:nvSpPr>
        <p:spPr>
          <a:xfrm>
            <a:off x="8185775" y="5738382"/>
            <a:ext cx="40062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Starting Summer 2019!</a:t>
            </a:r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27</TotalTime>
  <Words>77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CISY102</dc:subject>
  <dc:creator>GO! Series</dc:creator>
  <cp:keywords>coasters</cp:keywords>
  <cp:lastModifiedBy>Anthony Nieves</cp:lastModifiedBy>
  <cp:revision>4</cp:revision>
  <dcterms:created xsi:type="dcterms:W3CDTF">2015-06-26T12:36:17Z</dcterms:created>
  <dcterms:modified xsi:type="dcterms:W3CDTF">2017-12-14T04:12:37Z</dcterms:modified>
</cp:coreProperties>
</file>