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  <p:sldMasterId id="2147483752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62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B3145-E69D-4C89-B89B-A654FB73472A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ABD32-D4CD-497A-A7E3-DAFD4BE0C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6059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C6402-020F-4708-BBEE-49C78CC4DDF1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Nieves_Anthony_18H_Refuge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18E2C-0C2C-4F06-B31C-967B7185D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5247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4638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67368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2895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12/6/2017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1833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12/6/2017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30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9055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2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7759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5198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01746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1821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6151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56902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12/6/2017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38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14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59344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3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18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Corbel</vt:lpstr>
      <vt:lpstr>Wingdings</vt:lpstr>
      <vt:lpstr>Wingdings 2</vt:lpstr>
      <vt:lpstr>Frame</vt:lpstr>
      <vt:lpstr>3_Basis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CISY102</dc:subject>
  <dc:creator>GO! Series</dc:creator>
  <cp:keywords>refuge, tours</cp:keywords>
  <cp:lastModifiedBy>Nieves, Anthony</cp:lastModifiedBy>
  <cp:revision>3</cp:revision>
  <dcterms:created xsi:type="dcterms:W3CDTF">2015-05-17T15:08:58Z</dcterms:created>
  <dcterms:modified xsi:type="dcterms:W3CDTF">2017-12-06T22:00:55Z</dcterms:modified>
</cp:coreProperties>
</file>