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1E4CB-2890-40E8-A827-B2F08522C8AC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05BE9-EB60-4DC8-BDFB-8F5F0B5BB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0017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86C73-A711-482E-850A-E18119695C0D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C1D38-F174-42B5-B656-4C6FD0459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449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</a:t>
            </a:r>
            <a:r>
              <a:rPr lang="en-US" baseline="0" dirty="0" smtClean="0"/>
              <a:t> Glacier is the most famous glacier in Juneau and in some years is visited by over 400,000 people.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C1D38-F174-42B5-B656-4C6FD0459072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349C2B7-B711-43DE-97AC-E7513DD97BD3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Nieves_Anthony_18G_Juneau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83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388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0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marL="459486" lvl="1" indent="-285750"/>
            <a:r>
              <a:rPr lang="en-US" dirty="0" smtClean="0"/>
              <a:t>Whale watching</a:t>
            </a:r>
          </a:p>
          <a:p>
            <a:pPr marL="459486" lvl="1" indent="-285750"/>
            <a:r>
              <a:rPr lang="en-US" dirty="0" smtClean="0"/>
              <a:t>Kayaking</a:t>
            </a:r>
          </a:p>
          <a:p>
            <a:pPr marL="0" indent="0">
              <a:buNone/>
            </a:pPr>
            <a:r>
              <a:rPr lang="en-US" dirty="0" smtClean="0"/>
              <a:t>Mount Robert’s tramway</a:t>
            </a:r>
          </a:p>
          <a:p>
            <a:pPr lvl="1"/>
            <a:r>
              <a:rPr lang="en-US" dirty="0" smtClean="0"/>
              <a:t>Spectacular views of Juneau</a:t>
            </a:r>
          </a:p>
          <a:p>
            <a:pPr lvl="1"/>
            <a:r>
              <a:rPr lang="en-US" dirty="0" smtClean="0"/>
              <a:t>Recreational hiking trails</a:t>
            </a:r>
          </a:p>
          <a:p>
            <a:pPr marL="459486" lvl="1" indent="-285750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5114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894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</TotalTime>
  <Words>107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CISY102</dc:subject>
  <dc:creator>Nieves, Anthony</dc:creator>
  <cp:keywords>Juneau</cp:keywords>
  <cp:lastModifiedBy>Nieves, Anthony</cp:lastModifiedBy>
  <cp:revision>4</cp:revision>
  <dcterms:created xsi:type="dcterms:W3CDTF">2017-12-04T20:08:05Z</dcterms:created>
  <dcterms:modified xsi:type="dcterms:W3CDTF">2017-12-04T20:29:47Z</dcterms:modified>
</cp:coreProperties>
</file>