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3EB9C-D3C6-4E5C-8FB4-5C246BDB8949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73DC0-EBA9-433E-A980-7B0BB6813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2868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FA308-15FC-4749-94B8-7F668ACCBE43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9BF05-3356-4F48-B3CD-4CC1674B6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9023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88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62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2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075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940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22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2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5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556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02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53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58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487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Visit Seattle </a:t>
            </a:r>
            <a:br>
              <a:rPr lang="en-US" dirty="0" smtClean="0"/>
            </a:br>
            <a:r>
              <a:rPr lang="en-US" dirty="0" smtClean="0"/>
              <a:t>Before or After </a:t>
            </a:r>
            <a:br>
              <a:rPr lang="en-US" dirty="0" smtClean="0"/>
            </a:br>
            <a:r>
              <a:rPr lang="en-US" dirty="0" smtClean="0"/>
              <a:t>Your Cruise to Alaska!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8420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</a:t>
            </a:r>
            <a:r>
              <a:rPr lang="en-US" sz="4500" b="1" i="1" dirty="0" smtClean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if  </a:t>
            </a: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126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CISY102</dc:subject>
  <dc:creator>GO! Series;Anthony Nieves</dc:creator>
  <cp:keywords>Seattle</cp:keywords>
  <cp:lastModifiedBy>Nieves, Anthony</cp:lastModifiedBy>
  <cp:revision>11</cp:revision>
  <dcterms:created xsi:type="dcterms:W3CDTF">2015-05-17T14:47:04Z</dcterms:created>
  <dcterms:modified xsi:type="dcterms:W3CDTF">2017-11-29T20:48:15Z</dcterms:modified>
</cp:coreProperties>
</file>