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1542" autoAdjust="0"/>
  </p:normalViewPr>
  <p:slideViewPr>
    <p:cSldViewPr snapToGrid="0">
      <p:cViewPr varScale="1">
        <p:scale>
          <a:sx n="76" d="100"/>
          <a:sy n="76" d="100"/>
        </p:scale>
        <p:origin x="12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85D66-9360-4475-B7BF-8B104BC8D1E0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85B56-7BAA-44E9-BE86-E291E403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29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4CA81-A6FB-4FE1-9737-767F5A96FD84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25995-37CB-42C6-913D-B4CD010E9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9873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</a:t>
            </a:r>
            <a:r>
              <a:rPr lang="en-US" baseline="0" dirty="0" smtClean="0"/>
              <a:t>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25995-37CB-42C6-913D-B4CD010E9273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3A5C8E4-8458-4B2F-81CC-AB25C11194D9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Nieves_Anthony_18A_KWT_Overview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3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DDB4ACC-1482-4386-8AD9-DA893258255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19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09EC-83EE-437E-BF52-7DD3A8ABC24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230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8816-F08F-4C8A-86F0-7D4C2A16C5B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503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651C-13A8-4483-91CF-94BBBC70DEE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646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0C9F-B345-48F5-80C1-F986FEEB5F4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736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B499-5154-465A-AF69-1B473DFA0EA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063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682D-24F0-4D80-9FBA-B5DB9974C0A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445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BB5D-1BC8-4D17-BBCE-E033FFCF2BA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569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C50F-31CA-461D-B83C-90E75F8CAA1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784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B9D8-D8D9-433F-86EA-7DB7D84B168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1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9785-19EC-40B8-B8C6-FBA7E9E6630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80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97C8-6C2B-48D8-9E54-CB70FEC4BF6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0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13B98-C29C-423E-B7CB-79E16B49486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34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BA535-DFE0-401F-B98D-25474A6B092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80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FD09-4672-4980-BA1F-2877176919C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4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D72E-35EC-48AC-B0FA-58C4C65AB48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67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32BF-831D-4F23-A898-ED18C669C39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27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39BAD3-88D1-4F59-9006-904AD9708C6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9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5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3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0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71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08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136</Words>
  <Application>Microsoft Office PowerPoint</Application>
  <PresentationFormat>Widescreen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CISY 102</dc:subject>
  <dc:creator>Anthony Nieves</dc:creator>
  <cp:keywords>Company overview</cp:keywords>
  <cp:lastModifiedBy>Nieves, Anthony</cp:lastModifiedBy>
  <cp:revision>13</cp:revision>
  <dcterms:created xsi:type="dcterms:W3CDTF">2017-11-27T20:13:49Z</dcterms:created>
  <dcterms:modified xsi:type="dcterms:W3CDTF">2017-11-27T21:10:56Z</dcterms:modified>
</cp:coreProperties>
</file>